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7" r:id="rId2"/>
    <p:sldMasterId id="2147483653" r:id="rId3"/>
  </p:sldMasterIdLst>
  <p:notesMasterIdLst>
    <p:notesMasterId r:id="rId5"/>
  </p:notesMasterIdLst>
  <p:handoutMasterIdLst>
    <p:handoutMasterId r:id="rId6"/>
  </p:handoutMasterIdLst>
  <p:sldIdLst>
    <p:sldId id="256" r:id="rId4"/>
  </p:sldIdLst>
  <p:sldSz cx="43891200" cy="32918400"/>
  <p:notesSz cx="7010400" cy="9296400"/>
  <p:defaultTex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8">
          <p15:clr>
            <a:srgbClr val="A4A3A4"/>
          </p15:clr>
        </p15:guide>
        <p15:guide id="2" orient="horz" pos="288">
          <p15:clr>
            <a:srgbClr val="A4A3A4"/>
          </p15:clr>
        </p15:guide>
        <p15:guide id="3" orient="horz" pos="20160">
          <p15:clr>
            <a:srgbClr val="A4A3A4"/>
          </p15:clr>
        </p15:guide>
        <p15:guide id="4" orient="horz">
          <p15:clr>
            <a:srgbClr val="A4A3A4"/>
          </p15:clr>
        </p15:guide>
        <p15:guide id="5" pos="581">
          <p15:clr>
            <a:srgbClr val="A4A3A4"/>
          </p15:clr>
        </p15:guide>
        <p15:guide id="6" pos="27069">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726"/>
    <a:srgbClr val="706D00"/>
    <a:srgbClr val="525249"/>
    <a:srgbClr val="959300"/>
    <a:srgbClr val="389492"/>
    <a:srgbClr val="DB601B"/>
    <a:srgbClr val="8246AF"/>
    <a:srgbClr val="643276"/>
    <a:srgbClr val="F3F5FA"/>
    <a:srgbClr val="CDD2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64" autoAdjust="0"/>
    <p:restoredTop sz="94712" autoAdjust="0"/>
  </p:normalViewPr>
  <p:slideViewPr>
    <p:cSldViewPr snapToGrid="0" snapToObjects="1" showGuides="1">
      <p:cViewPr>
        <p:scale>
          <a:sx n="24" d="100"/>
          <a:sy n="24" d="100"/>
        </p:scale>
        <p:origin x="2080" y="-184"/>
      </p:cViewPr>
      <p:guideLst>
        <p:guide orient="horz" pos="3318"/>
        <p:guide orient="horz" pos="288"/>
        <p:guide orient="horz" pos="20160"/>
        <p:guide orient="horz"/>
        <p:guide pos="581"/>
        <p:guide pos="2706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79" d="100"/>
          <a:sy n="79" d="100"/>
        </p:scale>
        <p:origin x="-3768"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commentAuthors" Target="commentAuthor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11" Type="http://schemas.openxmlformats.org/officeDocument/2006/relationships/tableStyles" Target="tableStyles.xml"/><Relationship Id="rId5" Type="http://schemas.openxmlformats.org/officeDocument/2006/relationships/notesMaster" Target="notesMasters/notesMaster1.xml"/><Relationship Id="rId1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4"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4" Type="http://schemas.openxmlformats.org/officeDocument/2006/relationships/image" Target="../media/image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1"/>
            <a:ext cx="3037840" cy="464820"/>
          </a:xfrm>
          <a:prstGeom prst="rect">
            <a:avLst/>
          </a:prstGeom>
        </p:spPr>
        <p:txBody>
          <a:bodyPr vert="horz" lIns="93177" tIns="46589" rIns="93177" bIns="46589" rtlCol="0"/>
          <a:lstStyle>
            <a:lvl1pPr algn="r">
              <a:defRPr sz="1200"/>
            </a:lvl1pPr>
          </a:lstStyle>
          <a:p>
            <a:fld id="{0158C5BC-9A70-462C-B28D-9600239EAC64}" type="datetimeFigureOut">
              <a:rPr lang="en-US" smtClean="0"/>
              <a:pPr/>
              <a:t>9/14/20</a:t>
            </a:fld>
            <a:endParaRPr lang="en-US" dirty="0"/>
          </a:p>
        </p:txBody>
      </p:sp>
      <p:sp>
        <p:nvSpPr>
          <p:cNvPr id="4" name="Footer Placeholder 3"/>
          <p:cNvSpPr>
            <a:spLocks noGrp="1"/>
          </p:cNvSpPr>
          <p:nvPr>
            <p:ph type="ftr" sz="quarter" idx="2"/>
          </p:nvPr>
        </p:nvSpPr>
        <p:spPr>
          <a:xfrm>
            <a:off x="0" y="8829968"/>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8"/>
            <a:ext cx="3037840" cy="464820"/>
          </a:xfrm>
          <a:prstGeom prst="rect">
            <a:avLst/>
          </a:prstGeom>
        </p:spPr>
        <p:txBody>
          <a:bodyPr vert="horz" lIns="93177" tIns="46589" rIns="93177" bIns="46589" rtlCol="0" anchor="b"/>
          <a:lstStyle>
            <a:lvl1pPr algn="r">
              <a:defRPr sz="1200"/>
            </a:lvl1pPr>
          </a:lstStyle>
          <a:p>
            <a:fld id="{79C131B7-05CA-4AEE-9267-6D0ED4DC84F3}" type="slidenum">
              <a:rPr lang="en-US" smtClean="0"/>
              <a:pPr/>
              <a:t>‹#›</a:t>
            </a:fld>
            <a:endParaRPr lang="en-US" dirty="0"/>
          </a:p>
        </p:txBody>
      </p:sp>
    </p:spTree>
    <p:extLst>
      <p:ext uri="{BB962C8B-B14F-4D97-AF65-F5344CB8AC3E}">
        <p14:creationId xmlns:p14="http://schemas.microsoft.com/office/powerpoint/2010/main" val="3974068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4820"/>
          </a:xfrm>
          <a:prstGeom prst="rect">
            <a:avLst/>
          </a:prstGeom>
        </p:spPr>
        <p:txBody>
          <a:bodyPr vert="horz" lIns="93177" tIns="46589" rIns="93177" bIns="46589" rtlCol="0"/>
          <a:lstStyle>
            <a:lvl1pPr algn="r">
              <a:defRPr sz="1200"/>
            </a:lvl1pPr>
          </a:lstStyle>
          <a:p>
            <a:fld id="{E6CC2317-6751-4CD4-9995-8782DD78E936}" type="datetimeFigureOut">
              <a:rPr lang="en-US" smtClean="0"/>
              <a:pPr/>
              <a:t>9/14/20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3177" tIns="46589" rIns="93177" bIns="46589"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2414637987"/>
      </p:ext>
    </p:extLst>
  </p:cSld>
  <p:clrMap bg1="lt1" tx1="dk1" bg2="lt2" tx2="dk2" accent1="accent1" accent2="accent2" accent3="accent3" accent4="accent4" accent5="accent5" accent6="accent6" hlink="hlink" folHlink="folHlink"/>
  <p:notesStyle>
    <a:lvl1pPr marL="0" algn="l" defTabSz="4388900" rtl="0" eaLnBrk="1" latinLnBrk="0" hangingPunct="1">
      <a:defRPr sz="5800" kern="1200">
        <a:solidFill>
          <a:schemeClr val="tx1"/>
        </a:solidFill>
        <a:latin typeface="+mn-lt"/>
        <a:ea typeface="+mn-ea"/>
        <a:cs typeface="+mn-cs"/>
      </a:defRPr>
    </a:lvl1pPr>
    <a:lvl2pPr marL="2194451" algn="l" defTabSz="4388900" rtl="0" eaLnBrk="1" latinLnBrk="0" hangingPunct="1">
      <a:defRPr sz="5800" kern="1200">
        <a:solidFill>
          <a:schemeClr val="tx1"/>
        </a:solidFill>
        <a:latin typeface="+mn-lt"/>
        <a:ea typeface="+mn-ea"/>
        <a:cs typeface="+mn-cs"/>
      </a:defRPr>
    </a:lvl2pPr>
    <a:lvl3pPr marL="4388900" algn="l" defTabSz="4388900" rtl="0" eaLnBrk="1" latinLnBrk="0" hangingPunct="1">
      <a:defRPr sz="5800" kern="1200">
        <a:solidFill>
          <a:schemeClr val="tx1"/>
        </a:solidFill>
        <a:latin typeface="+mn-lt"/>
        <a:ea typeface="+mn-ea"/>
        <a:cs typeface="+mn-cs"/>
      </a:defRPr>
    </a:lvl3pPr>
    <a:lvl4pPr marL="6583351" algn="l" defTabSz="4388900" rtl="0" eaLnBrk="1" latinLnBrk="0" hangingPunct="1">
      <a:defRPr sz="5800" kern="1200">
        <a:solidFill>
          <a:schemeClr val="tx1"/>
        </a:solidFill>
        <a:latin typeface="+mn-lt"/>
        <a:ea typeface="+mn-ea"/>
        <a:cs typeface="+mn-cs"/>
      </a:defRPr>
    </a:lvl4pPr>
    <a:lvl5pPr marL="8777801" algn="l" defTabSz="4388900" rtl="0" eaLnBrk="1" latinLnBrk="0" hangingPunct="1">
      <a:defRPr sz="5800" kern="1200">
        <a:solidFill>
          <a:schemeClr val="tx1"/>
        </a:solidFill>
        <a:latin typeface="+mn-lt"/>
        <a:ea typeface="+mn-ea"/>
        <a:cs typeface="+mn-cs"/>
      </a:defRPr>
    </a:lvl5pPr>
    <a:lvl6pPr marL="10972252" algn="l" defTabSz="4388900" rtl="0" eaLnBrk="1" latinLnBrk="0" hangingPunct="1">
      <a:defRPr sz="5800" kern="1200">
        <a:solidFill>
          <a:schemeClr val="tx1"/>
        </a:solidFill>
        <a:latin typeface="+mn-lt"/>
        <a:ea typeface="+mn-ea"/>
        <a:cs typeface="+mn-cs"/>
      </a:defRPr>
    </a:lvl6pPr>
    <a:lvl7pPr marL="13166703" algn="l" defTabSz="4388900" rtl="0" eaLnBrk="1" latinLnBrk="0" hangingPunct="1">
      <a:defRPr sz="5800" kern="1200">
        <a:solidFill>
          <a:schemeClr val="tx1"/>
        </a:solidFill>
        <a:latin typeface="+mn-lt"/>
        <a:ea typeface="+mn-ea"/>
        <a:cs typeface="+mn-cs"/>
      </a:defRPr>
    </a:lvl7pPr>
    <a:lvl8pPr marL="15361152" algn="l" defTabSz="4388900" rtl="0" eaLnBrk="1" latinLnBrk="0" hangingPunct="1">
      <a:defRPr sz="5800" kern="1200">
        <a:solidFill>
          <a:schemeClr val="tx1"/>
        </a:solidFill>
        <a:latin typeface="+mn-lt"/>
        <a:ea typeface="+mn-ea"/>
        <a:cs typeface="+mn-cs"/>
      </a:defRPr>
    </a:lvl8pPr>
    <a:lvl9pPr marL="17555603" algn="l" defTabSz="4388900" rtl="0" eaLnBrk="1" latinLnBrk="0" hangingPunct="1">
      <a:defRPr sz="5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6A1A87D-CAF7-4BDC-A0D3-C0DBEDE81619}" type="slidenum">
              <a:rPr lang="en-US" smtClean="0"/>
              <a:pPr/>
              <a:t>1</a:t>
            </a:fld>
            <a:endParaRPr lang="en-US" dirty="0"/>
          </a:p>
        </p:txBody>
      </p:sp>
    </p:spTree>
    <p:extLst>
      <p:ext uri="{BB962C8B-B14F-4D97-AF65-F5344CB8AC3E}">
        <p14:creationId xmlns:p14="http://schemas.microsoft.com/office/powerpoint/2010/main" val="24103070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4 columns">
    <p:bg>
      <p:bgPr>
        <a:solidFill>
          <a:srgbClr val="959300">
            <a:alpha val="54000"/>
          </a:srgb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04188" y="5976145"/>
            <a:ext cx="10056813" cy="846363"/>
          </a:xfrm>
          <a:prstGeom prst="rect">
            <a:avLst/>
          </a:prstGeom>
        </p:spPr>
        <p:txBody>
          <a:bodyPr wrap="square" lIns="228589" tIns="228589" rIns="228589" bIns="228589">
            <a:spAutoFit/>
          </a:bodyPr>
          <a:lstStyle>
            <a:lvl1pPr marL="0" indent="0">
              <a:buNone/>
              <a:defRPr sz="25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endParaRPr lang="en-US" dirty="0"/>
          </a:p>
        </p:txBody>
      </p:sp>
      <p:sp>
        <p:nvSpPr>
          <p:cNvPr id="6" name="Text Placeholder 5"/>
          <p:cNvSpPr>
            <a:spLocks noGrp="1"/>
          </p:cNvSpPr>
          <p:nvPr>
            <p:ph type="body" sz="quarter" idx="11"/>
          </p:nvPr>
        </p:nvSpPr>
        <p:spPr>
          <a:xfrm>
            <a:off x="922341" y="5073261"/>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endParaRPr lang="en-US" dirty="0"/>
          </a:p>
        </p:txBody>
      </p:sp>
      <p:sp>
        <p:nvSpPr>
          <p:cNvPr id="20" name="Text Placeholder 5"/>
          <p:cNvSpPr>
            <a:spLocks noGrp="1"/>
          </p:cNvSpPr>
          <p:nvPr>
            <p:ph type="body" sz="quarter" idx="20"/>
          </p:nvPr>
        </p:nvSpPr>
        <p:spPr>
          <a:xfrm>
            <a:off x="922339" y="14212513"/>
            <a:ext cx="10050462"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endParaRPr lang="en-US" dirty="0"/>
          </a:p>
        </p:txBody>
      </p:sp>
      <p:sp>
        <p:nvSpPr>
          <p:cNvPr id="21" name="Text Placeholder 3"/>
          <p:cNvSpPr>
            <a:spLocks noGrp="1"/>
          </p:cNvSpPr>
          <p:nvPr>
            <p:ph type="body" sz="quarter" idx="21" hasCustomPrompt="1"/>
          </p:nvPr>
        </p:nvSpPr>
        <p:spPr>
          <a:xfrm>
            <a:off x="11587165" y="5976145"/>
            <a:ext cx="10048874"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587166" y="5073261"/>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3" name="Text Placeholder 3"/>
          <p:cNvSpPr>
            <a:spLocks noGrp="1"/>
          </p:cNvSpPr>
          <p:nvPr>
            <p:ph type="body" sz="quarter" idx="23" hasCustomPrompt="1"/>
          </p:nvPr>
        </p:nvSpPr>
        <p:spPr>
          <a:xfrm>
            <a:off x="22258339" y="6012721"/>
            <a:ext cx="10048874"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22250400" y="5073261"/>
            <a:ext cx="10058400"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5" name="Text Placeholder 5"/>
          <p:cNvSpPr>
            <a:spLocks noGrp="1"/>
          </p:cNvSpPr>
          <p:nvPr>
            <p:ph type="body" sz="quarter" idx="25" hasCustomPrompt="1"/>
          </p:nvPr>
        </p:nvSpPr>
        <p:spPr>
          <a:xfrm>
            <a:off x="32914027" y="5073261"/>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6" name="Text Placeholder 3"/>
          <p:cNvSpPr>
            <a:spLocks noGrp="1"/>
          </p:cNvSpPr>
          <p:nvPr>
            <p:ph type="body" sz="quarter" idx="26" hasCustomPrompt="1"/>
          </p:nvPr>
        </p:nvSpPr>
        <p:spPr>
          <a:xfrm>
            <a:off x="32914027" y="5939569"/>
            <a:ext cx="10047018"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2914027" y="14272738"/>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8" name="Text Placeholder 3"/>
          <p:cNvSpPr>
            <a:spLocks noGrp="1"/>
          </p:cNvSpPr>
          <p:nvPr>
            <p:ph type="body" sz="quarter" idx="28" hasCustomPrompt="1"/>
          </p:nvPr>
        </p:nvSpPr>
        <p:spPr>
          <a:xfrm>
            <a:off x="32914027" y="15011402"/>
            <a:ext cx="10052050"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2914027" y="25679401"/>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32914027" y="26433446"/>
            <a:ext cx="10052050" cy="846363"/>
          </a:xfrm>
          <a:prstGeom prst="rect">
            <a:avLst/>
          </a:prstGeom>
        </p:spPr>
        <p:txBody>
          <a:bodyPr wrap="square" lIns="228589" tIns="228589" rIns="228589" bIns="228589">
            <a:spAutoFit/>
          </a:bodyPr>
          <a:lstStyle>
            <a:lvl1pPr marL="0" indent="0">
              <a:buNone/>
              <a:defRPr sz="25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60" name="Text Placeholder 3"/>
          <p:cNvSpPr>
            <a:spLocks noGrp="1"/>
          </p:cNvSpPr>
          <p:nvPr>
            <p:ph type="body" sz="quarter" idx="96"/>
          </p:nvPr>
        </p:nvSpPr>
        <p:spPr>
          <a:xfrm>
            <a:off x="904188" y="14951552"/>
            <a:ext cx="10056813" cy="846363"/>
          </a:xfrm>
          <a:prstGeom prst="rect">
            <a:avLst/>
          </a:prstGeom>
        </p:spPr>
        <p:txBody>
          <a:bodyPr wrap="square" lIns="228589" tIns="228589" rIns="228589" bIns="228589">
            <a:spAutoFit/>
          </a:bodyPr>
          <a:lstStyle>
            <a:lvl1pPr marL="0" indent="0">
              <a:buNone/>
              <a:defRPr sz="25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endParaRPr lang="en-US" dirty="0"/>
          </a:p>
        </p:txBody>
      </p:sp>
      <p:sp>
        <p:nvSpPr>
          <p:cNvPr id="78" name="Text Placeholder 76"/>
          <p:cNvSpPr>
            <a:spLocks noGrp="1"/>
          </p:cNvSpPr>
          <p:nvPr>
            <p:ph type="body" sz="quarter" idx="151" hasCustomPrompt="1"/>
          </p:nvPr>
        </p:nvSpPr>
        <p:spPr>
          <a:xfrm>
            <a:off x="1433745" y="2432971"/>
            <a:ext cx="297290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79" name="Text Placeholder 76"/>
          <p:cNvSpPr>
            <a:spLocks noGrp="1"/>
          </p:cNvSpPr>
          <p:nvPr>
            <p:ph type="body" sz="quarter" idx="153" hasCustomPrompt="1"/>
          </p:nvPr>
        </p:nvSpPr>
        <p:spPr>
          <a:xfrm>
            <a:off x="1433745" y="794997"/>
            <a:ext cx="297290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19"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601732"/>
            <a:ext cx="10430222" cy="333767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3 columns">
    <p:bg>
      <p:bgPr>
        <a:solidFill>
          <a:srgbClr val="959300">
            <a:alpha val="54000"/>
          </a:srgbClr>
        </a:solidFill>
        <a:effectLst/>
      </p:bgPr>
    </p:bg>
    <p:spTree>
      <p:nvGrpSpPr>
        <p:cNvPr id="1" name=""/>
        <p:cNvGrpSpPr/>
        <p:nvPr/>
      </p:nvGrpSpPr>
      <p:grpSpPr>
        <a:xfrm>
          <a:off x="0" y="0"/>
          <a:ext cx="0" cy="0"/>
          <a:chOff x="0" y="0"/>
          <a:chExt cx="0" cy="0"/>
        </a:xfrm>
      </p:grpSpPr>
      <p:sp>
        <p:nvSpPr>
          <p:cNvPr id="65" name="Text Placeholder 76"/>
          <p:cNvSpPr>
            <a:spLocks noGrp="1"/>
          </p:cNvSpPr>
          <p:nvPr>
            <p:ph type="body" sz="quarter" idx="151" hasCustomPrompt="1"/>
          </p:nvPr>
        </p:nvSpPr>
        <p:spPr>
          <a:xfrm>
            <a:off x="1360593" y="2484787"/>
            <a:ext cx="296909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66" name="Text Placeholder 76"/>
          <p:cNvSpPr>
            <a:spLocks noGrp="1"/>
          </p:cNvSpPr>
          <p:nvPr>
            <p:ph type="body" sz="quarter" idx="153" hasCustomPrompt="1"/>
          </p:nvPr>
        </p:nvSpPr>
        <p:spPr>
          <a:xfrm>
            <a:off x="1360593" y="846813"/>
            <a:ext cx="296909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4" name="Text Placeholder 3"/>
          <p:cNvSpPr>
            <a:spLocks noGrp="1"/>
          </p:cNvSpPr>
          <p:nvPr>
            <p:ph type="body" sz="quarter" idx="10" hasCustomPrompt="1"/>
          </p:nvPr>
        </p:nvSpPr>
        <p:spPr>
          <a:xfrm>
            <a:off x="904186" y="5838153"/>
            <a:ext cx="13591277"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922338" y="4936695"/>
            <a:ext cx="13573126"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19" name="Text Placeholder 3"/>
          <p:cNvSpPr>
            <a:spLocks noGrp="1"/>
          </p:cNvSpPr>
          <p:nvPr>
            <p:ph type="body" sz="quarter" idx="19" hasCustomPrompt="1"/>
          </p:nvPr>
        </p:nvSpPr>
        <p:spPr>
          <a:xfrm>
            <a:off x="922338" y="18240478"/>
            <a:ext cx="13592864"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942080" y="17409229"/>
            <a:ext cx="13573125"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1" name="Text Placeholder 3"/>
          <p:cNvSpPr>
            <a:spLocks noGrp="1"/>
          </p:cNvSpPr>
          <p:nvPr>
            <p:ph type="body" sz="quarter" idx="21" hasCustomPrompt="1"/>
          </p:nvPr>
        </p:nvSpPr>
        <p:spPr>
          <a:xfrm>
            <a:off x="15154276" y="21595083"/>
            <a:ext cx="13571534"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5154276" y="20739663"/>
            <a:ext cx="13571534"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3" name="Text Placeholder 3"/>
          <p:cNvSpPr>
            <a:spLocks noGrp="1"/>
          </p:cNvSpPr>
          <p:nvPr>
            <p:ph type="body" sz="quarter" idx="23" hasCustomPrompt="1"/>
          </p:nvPr>
        </p:nvSpPr>
        <p:spPr>
          <a:xfrm>
            <a:off x="15162215" y="5838153"/>
            <a:ext cx="13571534"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15154277" y="4936695"/>
            <a:ext cx="13579475"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5" name="Text Placeholder 5"/>
          <p:cNvSpPr>
            <a:spLocks noGrp="1"/>
          </p:cNvSpPr>
          <p:nvPr>
            <p:ph type="body" sz="quarter" idx="25" hasCustomPrompt="1"/>
          </p:nvPr>
        </p:nvSpPr>
        <p:spPr>
          <a:xfrm>
            <a:off x="29395741" y="4936695"/>
            <a:ext cx="13576029"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6" name="Text Placeholder 3"/>
          <p:cNvSpPr>
            <a:spLocks noGrp="1"/>
          </p:cNvSpPr>
          <p:nvPr>
            <p:ph type="body" sz="quarter" idx="26" hasCustomPrompt="1"/>
          </p:nvPr>
        </p:nvSpPr>
        <p:spPr>
          <a:xfrm>
            <a:off x="29395741" y="5838153"/>
            <a:ext cx="13576029"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29395741" y="17377122"/>
            <a:ext cx="13576029" cy="754045"/>
          </a:xfrm>
          <a:prstGeom prst="rect">
            <a:avLst/>
          </a:prstGeom>
          <a:solidFill>
            <a:srgbClr val="404726"/>
          </a:solidFill>
        </p:spPr>
        <p:txBody>
          <a:bodyPr wrap="square" lIns="91436" tIns="91436" rIns="91436" bIns="91436" anchor="ctr" anchorCtr="0">
            <a:spAutoFit/>
          </a:bodyPr>
          <a:lstStyle>
            <a:lvl1pPr marL="0" indent="0" algn="ctr">
              <a:buNone/>
              <a:tabLst/>
              <a:defRPr sz="3700" b="1" u="none" baseline="0">
                <a:solidFill>
                  <a:schemeClr val="bg1"/>
                </a:solidFill>
              </a:defRPr>
            </a:lvl1pPr>
          </a:lstStyle>
          <a:p>
            <a:pPr lvl="0"/>
            <a:r>
              <a:rPr lang="en-US" dirty="0"/>
              <a:t>(click to add)</a:t>
            </a:r>
          </a:p>
        </p:txBody>
      </p:sp>
      <p:sp>
        <p:nvSpPr>
          <p:cNvPr id="28" name="Text Placeholder 3"/>
          <p:cNvSpPr>
            <a:spLocks noGrp="1"/>
          </p:cNvSpPr>
          <p:nvPr>
            <p:ph type="body" sz="quarter" idx="28" hasCustomPrompt="1"/>
          </p:nvPr>
        </p:nvSpPr>
        <p:spPr>
          <a:xfrm>
            <a:off x="29390710" y="18157350"/>
            <a:ext cx="13581061"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29395741" y="25845657"/>
            <a:ext cx="13576029"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29395742" y="26625887"/>
            <a:ext cx="13581061" cy="861752"/>
          </a:xfrm>
          <a:prstGeom prst="rect">
            <a:avLst/>
          </a:prstGeom>
        </p:spPr>
        <p:txBody>
          <a:bodyPr wrap="square" lIns="228589" tIns="228589" rIns="228589" bIns="228589">
            <a:spAutoFit/>
          </a:bodyPr>
          <a:lstStyle>
            <a:lvl1pPr marL="0" indent="0">
              <a:buNone/>
              <a:defRPr sz="26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32"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549916"/>
            <a:ext cx="10430222" cy="333767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de center column">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8" y="5869325"/>
            <a:ext cx="10056813"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922341" y="4891667"/>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19" name="Text Placeholder 3"/>
          <p:cNvSpPr>
            <a:spLocks noGrp="1"/>
          </p:cNvSpPr>
          <p:nvPr>
            <p:ph type="body" sz="quarter" idx="19" hasCustomPrompt="1"/>
          </p:nvPr>
        </p:nvSpPr>
        <p:spPr>
          <a:xfrm>
            <a:off x="902598" y="15043762"/>
            <a:ext cx="1005840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922339" y="14212513"/>
            <a:ext cx="10050462"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1" name="Text Placeholder 3"/>
          <p:cNvSpPr>
            <a:spLocks noGrp="1"/>
          </p:cNvSpPr>
          <p:nvPr>
            <p:ph type="body" sz="quarter" idx="21" hasCustomPrompt="1"/>
          </p:nvPr>
        </p:nvSpPr>
        <p:spPr>
          <a:xfrm>
            <a:off x="11587163" y="5861387"/>
            <a:ext cx="20720048"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587164" y="4891667"/>
            <a:ext cx="20720050"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(header)</a:t>
            </a:r>
          </a:p>
        </p:txBody>
      </p:sp>
      <p:sp>
        <p:nvSpPr>
          <p:cNvPr id="23" name="Text Placeholder 3"/>
          <p:cNvSpPr>
            <a:spLocks noGrp="1"/>
          </p:cNvSpPr>
          <p:nvPr>
            <p:ph type="body" sz="quarter" idx="23" hasCustomPrompt="1"/>
          </p:nvPr>
        </p:nvSpPr>
        <p:spPr>
          <a:xfrm>
            <a:off x="11587164" y="21896538"/>
            <a:ext cx="20720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4" name="Text Placeholder 5"/>
          <p:cNvSpPr>
            <a:spLocks noGrp="1"/>
          </p:cNvSpPr>
          <p:nvPr>
            <p:ph type="body" sz="quarter" idx="24" hasCustomPrompt="1"/>
          </p:nvPr>
        </p:nvSpPr>
        <p:spPr>
          <a:xfrm>
            <a:off x="11587162" y="21074746"/>
            <a:ext cx="20720050"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5" name="Text Placeholder 5"/>
          <p:cNvSpPr>
            <a:spLocks noGrp="1"/>
          </p:cNvSpPr>
          <p:nvPr>
            <p:ph type="body" sz="quarter" idx="25" hasCustomPrompt="1"/>
          </p:nvPr>
        </p:nvSpPr>
        <p:spPr>
          <a:xfrm>
            <a:off x="32905536" y="4891667"/>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6" name="Text Placeholder 3"/>
          <p:cNvSpPr>
            <a:spLocks noGrp="1"/>
          </p:cNvSpPr>
          <p:nvPr>
            <p:ph type="body" sz="quarter" idx="26" hasCustomPrompt="1"/>
          </p:nvPr>
        </p:nvSpPr>
        <p:spPr>
          <a:xfrm>
            <a:off x="32905536" y="5831225"/>
            <a:ext cx="10047018"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7" name="Text Placeholder 5"/>
          <p:cNvSpPr>
            <a:spLocks noGrp="1"/>
          </p:cNvSpPr>
          <p:nvPr>
            <p:ph type="body" sz="quarter" idx="27" hasCustomPrompt="1"/>
          </p:nvPr>
        </p:nvSpPr>
        <p:spPr>
          <a:xfrm>
            <a:off x="32905536" y="14272738"/>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8" name="Text Placeholder 3"/>
          <p:cNvSpPr>
            <a:spLocks noGrp="1"/>
          </p:cNvSpPr>
          <p:nvPr>
            <p:ph type="body" sz="quarter" idx="28" hasCustomPrompt="1"/>
          </p:nvPr>
        </p:nvSpPr>
        <p:spPr>
          <a:xfrm>
            <a:off x="32905536" y="15011402"/>
            <a:ext cx="10052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9" name="Text Placeholder 5"/>
          <p:cNvSpPr>
            <a:spLocks noGrp="1"/>
          </p:cNvSpPr>
          <p:nvPr>
            <p:ph type="body" sz="quarter" idx="29" hasCustomPrompt="1"/>
          </p:nvPr>
        </p:nvSpPr>
        <p:spPr>
          <a:xfrm>
            <a:off x="32905536" y="25669876"/>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32905536" y="26436774"/>
            <a:ext cx="10052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65" name="Text Placeholder 76"/>
          <p:cNvSpPr>
            <a:spLocks noGrp="1"/>
          </p:cNvSpPr>
          <p:nvPr>
            <p:ph type="body" sz="quarter" idx="151" hasCustomPrompt="1"/>
          </p:nvPr>
        </p:nvSpPr>
        <p:spPr>
          <a:xfrm>
            <a:off x="1474893" y="2408587"/>
            <a:ext cx="299195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66" name="Text Placeholder 76"/>
          <p:cNvSpPr>
            <a:spLocks noGrp="1"/>
          </p:cNvSpPr>
          <p:nvPr>
            <p:ph type="body" sz="quarter" idx="153" hasCustomPrompt="1"/>
          </p:nvPr>
        </p:nvSpPr>
        <p:spPr>
          <a:xfrm>
            <a:off x="1474893" y="770613"/>
            <a:ext cx="299195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32"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523292"/>
            <a:ext cx="10430222" cy="3337671"/>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wmf"/><Relationship Id="rId13" Type="http://schemas.openxmlformats.org/officeDocument/2006/relationships/image" Target="../media/image10.png"/><Relationship Id="rId18" Type="http://schemas.openxmlformats.org/officeDocument/2006/relationships/image" Target="../media/image5.wmf"/><Relationship Id="rId3" Type="http://schemas.openxmlformats.org/officeDocument/2006/relationships/vmlDrawing" Target="../drawings/vmlDrawing1.vml"/><Relationship Id="rId7" Type="http://schemas.openxmlformats.org/officeDocument/2006/relationships/oleObject" Target="../embeddings/oleObject2.bin"/><Relationship Id="rId12" Type="http://schemas.openxmlformats.org/officeDocument/2006/relationships/image" Target="../media/image9.png"/><Relationship Id="rId17" Type="http://schemas.openxmlformats.org/officeDocument/2006/relationships/oleObject" Target="../embeddings/oleObject4.bin"/><Relationship Id="rId2" Type="http://schemas.openxmlformats.org/officeDocument/2006/relationships/theme" Target="../theme/theme2.xml"/><Relationship Id="rId16" Type="http://schemas.openxmlformats.org/officeDocument/2006/relationships/image" Target="../media/image4.wmf"/><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2.wmf"/><Relationship Id="rId15" Type="http://schemas.openxmlformats.org/officeDocument/2006/relationships/oleObject" Target="../embeddings/oleObject3.bin"/><Relationship Id="rId10" Type="http://schemas.openxmlformats.org/officeDocument/2006/relationships/image" Target="../media/image7.jpeg"/><Relationship Id="rId4" Type="http://schemas.openxmlformats.org/officeDocument/2006/relationships/oleObject" Target="../embeddings/oleObject1.bin"/><Relationship Id="rId9" Type="http://schemas.openxmlformats.org/officeDocument/2006/relationships/hyperlink" Target="http://www.facebook.com/pages/PosterPresentationscom/217914411419?v=app_4949752878&amp;ref=ts" TargetMode="External"/><Relationship Id="rId1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wmf"/><Relationship Id="rId13" Type="http://schemas.openxmlformats.org/officeDocument/2006/relationships/image" Target="../media/image10.png"/><Relationship Id="rId18" Type="http://schemas.openxmlformats.org/officeDocument/2006/relationships/image" Target="../media/image5.wmf"/><Relationship Id="rId3" Type="http://schemas.openxmlformats.org/officeDocument/2006/relationships/vmlDrawing" Target="../drawings/vmlDrawing2.vml"/><Relationship Id="rId7" Type="http://schemas.openxmlformats.org/officeDocument/2006/relationships/oleObject" Target="../embeddings/oleObject6.bin"/><Relationship Id="rId12" Type="http://schemas.openxmlformats.org/officeDocument/2006/relationships/image" Target="../media/image9.png"/><Relationship Id="rId17" Type="http://schemas.openxmlformats.org/officeDocument/2006/relationships/oleObject" Target="../embeddings/oleObject8.bin"/><Relationship Id="rId2" Type="http://schemas.openxmlformats.org/officeDocument/2006/relationships/theme" Target="../theme/theme3.xml"/><Relationship Id="rId16" Type="http://schemas.openxmlformats.org/officeDocument/2006/relationships/image" Target="../media/image4.wmf"/><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2.wmf"/><Relationship Id="rId15" Type="http://schemas.openxmlformats.org/officeDocument/2006/relationships/oleObject" Target="../embeddings/oleObject7.bin"/><Relationship Id="rId10" Type="http://schemas.openxmlformats.org/officeDocument/2006/relationships/image" Target="../media/image7.jpeg"/><Relationship Id="rId4" Type="http://schemas.openxmlformats.org/officeDocument/2006/relationships/oleObject" Target="../embeddings/oleObject5.bin"/><Relationship Id="rId9" Type="http://schemas.openxmlformats.org/officeDocument/2006/relationships/hyperlink" Target="http://www.facebook.com/pages/PosterPresentationscom/217914411419?v=app_4949752878&amp;ref=ts" TargetMode="Externa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959300">
            <a:alpha val="51000"/>
          </a:srgb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171774"/>
          </a:xfrm>
          <a:prstGeom prst="rect">
            <a:avLst/>
          </a:prstGeom>
          <a:solidFill>
            <a:srgbClr val="959300"/>
          </a:solidFill>
          <a:ln w="9525">
            <a:no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248251"/>
            <a:ext cx="43891200" cy="45719"/>
          </a:xfrm>
          <a:prstGeom prst="rect">
            <a:avLst/>
          </a:prstGeom>
          <a:solidFill>
            <a:srgbClr val="959300"/>
          </a:solidFill>
          <a:ln w="152400">
            <a:solidFill>
              <a:srgbClr val="959300"/>
            </a:solidFill>
            <a:miter lim="800000"/>
            <a:headEnd/>
            <a:tailEnd/>
          </a:ln>
          <a:effectLst/>
        </p:spPr>
        <p:txBody>
          <a:bodyPr wrap="none" lIns="91436" tIns="45717" rIns="91436" bIns="45717" anchor="ctr"/>
          <a:lstStyle/>
          <a:p>
            <a:pPr>
              <a:defRPr/>
            </a:pPr>
            <a:endParaRPr lang="en-US" dirty="0"/>
          </a:p>
        </p:txBody>
      </p:sp>
      <p:sp>
        <p:nvSpPr>
          <p:cNvPr id="10" name="Text Box 14"/>
          <p:cNvSpPr txBox="1">
            <a:spLocks noChangeArrowheads="1"/>
          </p:cNvSpPr>
          <p:nvPr/>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
        <p:nvSpPr>
          <p:cNvPr id="2" name="Rounded Rectangle 1"/>
          <p:cNvSpPr/>
          <p:nvPr userDrawn="1"/>
        </p:nvSpPr>
        <p:spPr>
          <a:xfrm>
            <a:off x="922338" y="5047489"/>
            <a:ext cx="10058400" cy="27164332"/>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userDrawn="1"/>
        </p:nvSpPr>
        <p:spPr>
          <a:xfrm>
            <a:off x="11587692" y="5047489"/>
            <a:ext cx="10058400" cy="27164331"/>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p:cNvSpPr/>
          <p:nvPr userDrawn="1"/>
        </p:nvSpPr>
        <p:spPr>
          <a:xfrm>
            <a:off x="22253046" y="5047489"/>
            <a:ext cx="10058400" cy="27164331"/>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le 25"/>
          <p:cNvSpPr/>
          <p:nvPr userDrawn="1"/>
        </p:nvSpPr>
        <p:spPr>
          <a:xfrm>
            <a:off x="32918400" y="5047489"/>
            <a:ext cx="10058400" cy="27164331"/>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52"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959300">
            <a:alpha val="54000"/>
          </a:srgb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076700"/>
          </a:xfrm>
          <a:prstGeom prst="rect">
            <a:avLst/>
          </a:prstGeom>
          <a:solidFill>
            <a:srgbClr val="959300"/>
          </a:solidFill>
          <a:ln w="9525">
            <a:no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157663"/>
            <a:ext cx="43891200" cy="152400"/>
          </a:xfrm>
          <a:prstGeom prst="rect">
            <a:avLst/>
          </a:prstGeom>
          <a:solidFill>
            <a:srgbClr val="959300"/>
          </a:solidFill>
          <a:ln w="152400">
            <a:solidFill>
              <a:srgbClr val="959300"/>
            </a:solidFill>
            <a:miter lim="800000"/>
            <a:headEnd/>
            <a:tailEnd/>
          </a:ln>
          <a:effectLst/>
        </p:spPr>
        <p:txBody>
          <a:bodyPr wrap="none" lIns="91436" tIns="45717" rIns="91436" bIns="45717" anchor="ctr"/>
          <a:lstStyle/>
          <a:p>
            <a:pPr>
              <a:defRPr/>
            </a:pPr>
            <a:endParaRPr lang="en-US" dirty="0"/>
          </a:p>
        </p:txBody>
      </p:sp>
      <p:cxnSp>
        <p:nvCxnSpPr>
          <p:cNvPr id="38" name="Straight Connector 37"/>
          <p:cNvCxnSpPr/>
          <p:nvPr/>
        </p:nvCxnSpPr>
        <p:spPr>
          <a:xfrm flipV="1">
            <a:off x="-13946601" y="11526118"/>
            <a:ext cx="13577436" cy="818"/>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userDrawn="1"/>
        </p:nvSpPr>
        <p:spPr>
          <a:xfrm>
            <a:off x="922338" y="4914901"/>
            <a:ext cx="13577436" cy="27213792"/>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userDrawn="1"/>
        </p:nvSpPr>
        <p:spPr>
          <a:xfrm>
            <a:off x="15154504" y="4914901"/>
            <a:ext cx="13577436" cy="27213791"/>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userDrawn="1"/>
        </p:nvSpPr>
        <p:spPr>
          <a:xfrm>
            <a:off x="29386670" y="4914901"/>
            <a:ext cx="13577436" cy="27213791"/>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p:cNvGrpSpPr/>
          <p:nvPr userDrawn="1"/>
        </p:nvGrpSpPr>
        <p:grpSpPr>
          <a:xfrm>
            <a:off x="44157839" y="-55065"/>
            <a:ext cx="11062139" cy="32973465"/>
            <a:chOff x="44157839" y="-55065"/>
            <a:chExt cx="11062139" cy="32973465"/>
          </a:xfrm>
        </p:grpSpPr>
        <p:sp>
          <p:nvSpPr>
            <p:cNvPr id="45" name="Rectangle 44"/>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a:solidFill>
                    <a:schemeClr val="bg1"/>
                  </a:solidFill>
                  <a:latin typeface="Trebuchet MS" pitchFamily="34" charset="0"/>
                </a:rPr>
                <a:t>QUICK START (cont.)</a:t>
              </a:r>
            </a:p>
            <a:p>
              <a:pPr algn="ctr"/>
              <a:endParaRPr lang="en-US" sz="36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r>
                <a:rPr lang="en-US" sz="2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Text</a:t>
              </a:r>
            </a:p>
            <a:p>
              <a:pPr marL="3265488" lvl="2" indent="0" algn="l" defTabSz="114300"/>
              <a:r>
                <a:rPr lang="en-US" sz="2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 </a:t>
              </a:r>
              <a:r>
                <a:rPr kumimoji="0" lang="en-US" sz="32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a:solidFill>
                  <a:schemeClr val="bg1">
                    <a:lumMod val="75000"/>
                  </a:schemeClr>
                </a:solidFill>
                <a:latin typeface="Trebuchet MS" pitchFamily="34" charset="0"/>
              </a:endParaRPr>
            </a:p>
            <a:p>
              <a:pPr marL="1518341" lvl="2"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Tables</a:t>
              </a:r>
            </a:p>
            <a:p>
              <a:pPr marL="1730375" lvl="1" indent="0" algn="l" defTabSz="114300"/>
              <a:r>
                <a:rPr lang="en-US" sz="2400" b="0" baseline="0" dirty="0">
                  <a:solidFill>
                    <a:schemeClr val="bg1">
                      <a:lumMod val="75000"/>
                    </a:schemeClr>
                  </a:solidFill>
                  <a:latin typeface="Trebuchet MS" pitchFamily="34" charset="0"/>
                </a:rPr>
                <a:t>To add a table from scratch go to the INSERT menu and </a:t>
              </a:r>
              <a:br>
                <a:rPr lang="en-US" sz="2400" b="0" baseline="0" dirty="0">
                  <a:solidFill>
                    <a:schemeClr val="bg1">
                      <a:lumMod val="75000"/>
                    </a:schemeClr>
                  </a:solidFill>
                  <a:latin typeface="Trebuchet MS" pitchFamily="34" charset="0"/>
                </a:rPr>
              </a:br>
              <a:r>
                <a:rPr lang="en-US" sz="2400" b="0" baseline="0" dirty="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75000"/>
                  </a:prstClr>
                </a:solidFill>
                <a:effectLst/>
                <a:uLnTx/>
                <a:uFillTx/>
                <a:latin typeface="Trebuchet MS" pitchFamily="34" charset="0"/>
              </a:endParaRPr>
            </a:p>
          </p:txBody>
        </p:sp>
        <p:graphicFrame>
          <p:nvGraphicFramePr>
            <p:cNvPr id="46" name="Object 45"/>
            <p:cNvGraphicFramePr>
              <a:graphicFrameLocks noChangeAspect="1"/>
            </p:cNvGraphicFramePr>
            <p:nvPr userDrawn="1">
              <p:extLst>
                <p:ext uri="{D42A27DB-BD31-4B8C-83A1-F6EECF244321}">
                  <p14:modId xmlns:p14="http://schemas.microsoft.com/office/powerpoint/2010/main" val="26270401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spid="_x0000_s2819" name="Image" r:id="rId4" imgW="4571280" imgH="1688760" progId="Photoshop.Image.13">
                    <p:embed/>
                  </p:oleObj>
                </mc:Choice>
                <mc:Fallback>
                  <p:oleObj name="Image" r:id="rId4" imgW="4571280" imgH="1688760" progId="Photoshop.Image.13">
                    <p:embed/>
                    <p:pic>
                      <p:nvPicPr>
                        <p:cNvPr id="0" name=""/>
                        <p:cNvPicPr/>
                        <p:nvPr/>
                      </p:nvPicPr>
                      <p:blipFill>
                        <a:blip r:embed="rId5"/>
                        <a:stretch>
                          <a:fillRect/>
                        </a:stretch>
                      </p:blipFill>
                      <p:spPr>
                        <a:xfrm>
                          <a:off x="46915679" y="3349444"/>
                          <a:ext cx="5586150" cy="2063772"/>
                        </a:xfrm>
                        <a:prstGeom prst="rect">
                          <a:avLst/>
                        </a:prstGeom>
                      </p:spPr>
                    </p:pic>
                  </p:oleObj>
                </mc:Fallback>
              </mc:AlternateContent>
            </a:graphicData>
          </a:graphic>
        </p:graphicFrame>
        <p:pic>
          <p:nvPicPr>
            <p:cNvPr id="47" name="Picture 46"/>
            <p:cNvPicPr>
              <a:picLocks noChangeAspect="1"/>
            </p:cNvPicPr>
            <p:nvPr userDrawn="1"/>
          </p:nvPicPr>
          <p:blipFill>
            <a:blip r:embed="rId6"/>
            <a:stretch>
              <a:fillRect/>
            </a:stretch>
          </p:blipFill>
          <p:spPr>
            <a:xfrm>
              <a:off x="44621819" y="7740040"/>
              <a:ext cx="2969584" cy="1370577"/>
            </a:xfrm>
            <a:prstGeom prst="rect">
              <a:avLst/>
            </a:prstGeom>
            <a:ln>
              <a:noFill/>
            </a:ln>
          </p:spPr>
        </p:pic>
        <p:graphicFrame>
          <p:nvGraphicFramePr>
            <p:cNvPr id="48" name="Object 47"/>
            <p:cNvGraphicFramePr>
              <a:graphicFrameLocks noChangeAspect="1"/>
            </p:cNvGraphicFramePr>
            <p:nvPr userDrawn="1">
              <p:extLst>
                <p:ext uri="{D42A27DB-BD31-4B8C-83A1-F6EECF244321}">
                  <p14:modId xmlns:p14="http://schemas.microsoft.com/office/powerpoint/2010/main" val="2040245264"/>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spid="_x0000_s2820" name="Image" r:id="rId7" imgW="1574280" imgH="1053720" progId="Photoshop.Image.13">
                    <p:embed/>
                  </p:oleObj>
                </mc:Choice>
                <mc:Fallback>
                  <p:oleObj name="Image" r:id="rId7" imgW="1574280" imgH="1053720" progId="Photoshop.Image.13">
                    <p:embed/>
                    <p:pic>
                      <p:nvPicPr>
                        <p:cNvPr id="0" name=""/>
                        <p:cNvPicPr/>
                        <p:nvPr/>
                      </p:nvPicPr>
                      <p:blipFill>
                        <a:blip r:embed="rId8"/>
                        <a:stretch>
                          <a:fillRect/>
                        </a:stretch>
                      </p:blipFill>
                      <p:spPr>
                        <a:xfrm>
                          <a:off x="44629619" y="12347263"/>
                          <a:ext cx="1482266" cy="992162"/>
                        </a:xfrm>
                        <a:prstGeom prst="rect">
                          <a:avLst/>
                        </a:prstGeom>
                      </p:spPr>
                    </p:pic>
                  </p:oleObj>
                </mc:Fallback>
              </mc:AlternateContent>
            </a:graphicData>
          </a:graphic>
        </p:graphicFrame>
        <p:grpSp>
          <p:nvGrpSpPr>
            <p:cNvPr id="49" name="Group 48"/>
            <p:cNvGrpSpPr/>
            <p:nvPr userDrawn="1"/>
          </p:nvGrpSpPr>
          <p:grpSpPr>
            <a:xfrm>
              <a:off x="44487207" y="29414560"/>
              <a:ext cx="10354213" cy="1265612"/>
              <a:chOff x="44200453" y="28362386"/>
              <a:chExt cx="9771399" cy="1090622"/>
            </a:xfrm>
          </p:grpSpPr>
          <p:sp>
            <p:nvSpPr>
              <p:cNvPr id="51" name="Rounded Rectangle 50"/>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7" descr="http://t2.gstatic.com/images?q=tbn:ANd9GcR4APHC6TT9w54M2zn_pvCiBxUNcspYPoVxirLRphBoJabfSvu7zw">
                <a:hlinkClick r:id="rId9"/>
              </p:cNvPr>
              <p:cNvPicPr>
                <a:picLocks noChangeAspect="1" noChangeArrowheads="1"/>
              </p:cNvPicPr>
              <p:nvPr userDrawn="1"/>
            </p:nvPicPr>
            <p:blipFill>
              <a:blip r:embed="rId10" cstate="print"/>
              <a:srcRect/>
              <a:stretch>
                <a:fillRect/>
              </a:stretch>
            </p:blipFill>
            <p:spPr bwMode="auto">
              <a:xfrm>
                <a:off x="44326393" y="28460718"/>
                <a:ext cx="914401" cy="914399"/>
              </a:xfrm>
              <a:prstGeom prst="rect">
                <a:avLst/>
              </a:prstGeom>
              <a:noFill/>
              <a:ln>
                <a:noFill/>
              </a:ln>
            </p:spPr>
          </p:pic>
          <p:sp>
            <p:nvSpPr>
              <p:cNvPr id="53" name="TextBox 52"/>
              <p:cNvSpPr txBox="1"/>
              <p:nvPr userDrawn="1"/>
            </p:nvSpPr>
            <p:spPr>
              <a:xfrm>
                <a:off x="45300663" y="28552305"/>
                <a:ext cx="8671189" cy="716099"/>
              </a:xfrm>
              <a:prstGeom prst="rect">
                <a:avLst/>
              </a:prstGeom>
              <a:noFill/>
              <a:ln>
                <a:noFill/>
              </a:ln>
            </p:spPr>
            <p:txBody>
              <a:bodyPr wrap="square" rtlCol="0">
                <a:spAutoFit/>
              </a:bodyPr>
              <a:lstStyle/>
              <a:p>
                <a:r>
                  <a:rPr lang="en-US" sz="2400" dirty="0">
                    <a:solidFill>
                      <a:schemeClr val="tx2"/>
                    </a:solidFill>
                    <a:latin typeface="Trebuchet MS" pitchFamily="34" charset="0"/>
                  </a:rPr>
                  <a:t>Student</a:t>
                </a:r>
                <a:r>
                  <a:rPr lang="en-US" sz="2400" baseline="0" dirty="0">
                    <a:solidFill>
                      <a:schemeClr val="tx2"/>
                    </a:solidFill>
                    <a:latin typeface="Trebuchet MS" pitchFamily="34" charset="0"/>
                  </a:rPr>
                  <a:t> discounts are available on our Facebook page.</a:t>
                </a:r>
                <a:br>
                  <a:rPr lang="en-US" sz="2400" baseline="0" dirty="0">
                    <a:solidFill>
                      <a:schemeClr val="tx2"/>
                    </a:solidFill>
                    <a:latin typeface="Trebuchet MS" pitchFamily="34" charset="0"/>
                  </a:rPr>
                </a:br>
                <a:r>
                  <a:rPr lang="en-US" sz="2400" baseline="0" dirty="0">
                    <a:solidFill>
                      <a:schemeClr val="tx2"/>
                    </a:solidFill>
                    <a:latin typeface="Trebuchet MS" pitchFamily="34" charset="0"/>
                  </a:rPr>
                  <a:t>Go to </a:t>
                </a:r>
                <a:r>
                  <a:rPr lang="en-US" sz="2400" u="sng" baseline="0" dirty="0">
                    <a:solidFill>
                      <a:schemeClr val="tx2"/>
                    </a:solidFill>
                    <a:latin typeface="Trebuchet MS" pitchFamily="34" charset="0"/>
                  </a:rPr>
                  <a:t>PosterPresentations.com</a:t>
                </a:r>
                <a:r>
                  <a:rPr lang="en-US" sz="2400" baseline="0" dirty="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50" name="TextBox 49"/>
            <p:cNvSpPr txBox="1"/>
            <p:nvPr userDrawn="1"/>
          </p:nvSpPr>
          <p:spPr>
            <a:xfrm>
              <a:off x="44262808" y="31169782"/>
              <a:ext cx="6870215" cy="1399638"/>
            </a:xfrm>
            <a:prstGeom prst="rect">
              <a:avLst/>
            </a:prstGeom>
            <a:noFill/>
          </p:spPr>
          <p:txBody>
            <a:bodyPr wrap="square" lIns="65304" tIns="32651" rIns="65304" bIns="32651" rtlCol="0">
              <a:spAutoFit/>
            </a:bodyPr>
            <a:lstStyle/>
            <a:p>
              <a:pPr>
                <a:lnSpc>
                  <a:spcPts val="2600"/>
                </a:lnSpc>
              </a:pPr>
              <a:r>
                <a:rPr lang="en-US" sz="2800" dirty="0">
                  <a:solidFill>
                    <a:schemeClr val="bg1"/>
                  </a:solidFill>
                </a:rPr>
                <a:t>© 2015</a:t>
              </a:r>
              <a:r>
                <a:rPr lang="en-US" sz="2800" baseline="0" dirty="0">
                  <a:solidFill>
                    <a:schemeClr val="bg1"/>
                  </a:solidFill>
                </a:rPr>
                <a:t> </a:t>
              </a:r>
              <a:r>
                <a:rPr lang="en-US" sz="2800" dirty="0">
                  <a:solidFill>
                    <a:schemeClr val="bg1"/>
                  </a:solidFill>
                </a:rPr>
                <a:t>PosterPresentations.com</a:t>
              </a:r>
              <a:br>
                <a:rPr lang="en-US" sz="2800" dirty="0">
                  <a:solidFill>
                    <a:schemeClr val="bg1"/>
                  </a:solidFill>
                </a:rPr>
              </a:br>
              <a:r>
                <a:rPr lang="en-US" sz="2800" dirty="0">
                  <a:solidFill>
                    <a:schemeClr val="bg1"/>
                  </a:solidFill>
                </a:rPr>
                <a:t>    </a:t>
              </a:r>
              <a:r>
                <a:rPr lang="en-US" sz="2400" dirty="0">
                  <a:solidFill>
                    <a:schemeClr val="bg1"/>
                  </a:solidFill>
                </a:rPr>
                <a:t>2117 Fourth Street ,</a:t>
              </a:r>
              <a:r>
                <a:rPr lang="en-US" sz="2400" baseline="0" dirty="0">
                  <a:solidFill>
                    <a:schemeClr val="bg1"/>
                  </a:solidFill>
                </a:rPr>
                <a:t> Unit C        </a:t>
              </a:r>
            </a:p>
            <a:p>
              <a:pPr>
                <a:lnSpc>
                  <a:spcPts val="2600"/>
                </a:lnSpc>
              </a:pPr>
              <a:r>
                <a:rPr lang="en-US" sz="2400" baseline="0" dirty="0">
                  <a:solidFill>
                    <a:schemeClr val="bg1"/>
                  </a:solidFill>
                </a:rPr>
                <a:t>     Berkeley CA </a:t>
              </a:r>
              <a:r>
                <a:rPr lang="en-US" sz="2000" baseline="0" dirty="0">
                  <a:solidFill>
                    <a:schemeClr val="bg1"/>
                  </a:solidFill>
                </a:rPr>
                <a:t>94710</a:t>
              </a:r>
              <a:br>
                <a:rPr lang="en-US" sz="2400" baseline="0" dirty="0">
                  <a:solidFill>
                    <a:schemeClr val="bg1"/>
                  </a:solidFill>
                </a:rPr>
              </a:br>
              <a:r>
                <a:rPr lang="en-US" sz="2400" baseline="0" dirty="0">
                  <a:solidFill>
                    <a:schemeClr val="bg1"/>
                  </a:solidFill>
                </a:rPr>
                <a:t>    </a:t>
              </a:r>
              <a:r>
                <a:rPr lang="en-US" sz="2400" b="1" baseline="0" dirty="0">
                  <a:solidFill>
                    <a:srgbClr val="FFFF00"/>
                  </a:solidFill>
                </a:rPr>
                <a:t>posterpresenter@gmail.com</a:t>
              </a:r>
              <a:endParaRPr lang="en-US" sz="2800" b="1" dirty="0">
                <a:solidFill>
                  <a:srgbClr val="FFFF00"/>
                </a:solidFill>
              </a:endParaRPr>
            </a:p>
          </p:txBody>
        </p:sp>
      </p:grpSp>
      <p:grpSp>
        <p:nvGrpSpPr>
          <p:cNvPr id="54" name="Group 53"/>
          <p:cNvGrpSpPr/>
          <p:nvPr userDrawn="1"/>
        </p:nvGrpSpPr>
        <p:grpSpPr>
          <a:xfrm>
            <a:off x="-11225189" y="-1"/>
            <a:ext cx="11018865" cy="32918401"/>
            <a:chOff x="-11225189" y="-1"/>
            <a:chExt cx="11018865" cy="32918401"/>
          </a:xfrm>
        </p:grpSpPr>
        <p:sp>
          <p:nvSpPr>
            <p:cNvPr id="55" name="Rectangle 54"/>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a:solidFill>
                    <a:srgbClr val="FF0000"/>
                  </a:solidFill>
                  <a:latin typeface="Trebuchet MS" pitchFamily="34" charset="0"/>
                </a:rPr>
                <a:t>(—THIS SIDEBAR DOES NOT PRINT—)</a:t>
              </a:r>
              <a:endParaRPr lang="en-US" sz="3200" b="1" spc="600" dirty="0">
                <a:solidFill>
                  <a:schemeClr val="bg1"/>
                </a:solidFill>
                <a:latin typeface="Trebuchet MS" pitchFamily="34" charset="0"/>
              </a:endParaRPr>
            </a:p>
            <a:p>
              <a:pPr algn="ctr"/>
              <a:r>
                <a:rPr lang="en-US" sz="4000" b="1" spc="600" dirty="0">
                  <a:solidFill>
                    <a:schemeClr val="bg1"/>
                  </a:solidFill>
                  <a:latin typeface="Trebuchet MS" pitchFamily="34" charset="0"/>
                </a:rPr>
                <a:t>DESIGN</a:t>
              </a:r>
              <a:r>
                <a:rPr lang="en-US" sz="4000" b="1" spc="600" baseline="0" dirty="0">
                  <a:solidFill>
                    <a:schemeClr val="bg1"/>
                  </a:solidFill>
                  <a:latin typeface="Trebuchet MS" pitchFamily="34" charset="0"/>
                </a:rPr>
                <a:t> </a:t>
              </a:r>
              <a:r>
                <a:rPr lang="en-US" sz="4000" b="1" spc="600" dirty="0">
                  <a:solidFill>
                    <a:schemeClr val="bg1"/>
                  </a:solidFill>
                  <a:latin typeface="Trebuchet MS" pitchFamily="34" charset="0"/>
                </a:rPr>
                <a:t>GUIDE</a:t>
              </a:r>
            </a:p>
            <a:p>
              <a:pPr algn="ctr"/>
              <a:endParaRPr lang="en-US" sz="2800" b="1" dirty="0">
                <a:latin typeface="Trebuchet MS" pitchFamily="34" charset="0"/>
              </a:endParaRPr>
            </a:p>
            <a:p>
              <a:pPr defTabSz="3765639"/>
              <a:r>
                <a:rPr lang="en-US" sz="2800" i="0" dirty="0">
                  <a:latin typeface="Trebuchet MS" pitchFamily="34" charset="0"/>
                </a:rPr>
                <a:t>This PowerPoint</a:t>
              </a:r>
              <a:r>
                <a:rPr lang="en-US" sz="2800" i="0" baseline="0" dirty="0">
                  <a:latin typeface="Trebuchet MS" pitchFamily="34" charset="0"/>
                </a:rPr>
                <a:t> </a:t>
              </a:r>
              <a:r>
                <a:rPr lang="en-US" sz="2800" i="0" dirty="0">
                  <a:latin typeface="Trebuchet MS" pitchFamily="34" charset="0"/>
                </a:rPr>
                <a:t>2007 template produces</a:t>
              </a:r>
              <a:r>
                <a:rPr lang="en-US" sz="2800" i="0" baseline="0" dirty="0">
                  <a:latin typeface="Trebuchet MS" pitchFamily="34" charset="0"/>
                </a:rPr>
                <a:t> </a:t>
              </a:r>
              <a:r>
                <a:rPr lang="en-US" sz="2800" i="0" dirty="0">
                  <a:latin typeface="Trebuchet MS" pitchFamily="34" charset="0"/>
                </a:rPr>
                <a:t>a 36”x48” presentation poster. </a:t>
              </a:r>
              <a:r>
                <a:rPr lang="en-US" sz="2800" dirty="0">
                  <a:latin typeface="Trebuchet MS" pitchFamily="34" charset="0"/>
                </a:rPr>
                <a:t>You</a:t>
              </a:r>
              <a:r>
                <a:rPr lang="en-US" sz="2800" baseline="0" dirty="0">
                  <a:latin typeface="Trebuchet MS" pitchFamily="34" charset="0"/>
                </a:rPr>
                <a:t> can u</a:t>
              </a:r>
              <a:r>
                <a:rPr lang="en-US" sz="2800" dirty="0">
                  <a:latin typeface="Trebuchet MS" pitchFamily="34" charset="0"/>
                </a:rPr>
                <a:t>se</a:t>
              </a:r>
              <a:r>
                <a:rPr lang="en-US" sz="2800" baseline="0" dirty="0">
                  <a:latin typeface="Trebuchet MS" pitchFamily="34" charset="0"/>
                </a:rPr>
                <a:t> it to create your research poster and </a:t>
              </a:r>
              <a:r>
                <a:rPr lang="en-US" sz="2800" dirty="0">
                  <a:latin typeface="Trebuchet MS" pitchFamily="34" charset="0"/>
                </a:rPr>
                <a:t>save valuable time placing titles, subtitles,</a:t>
              </a:r>
              <a:r>
                <a:rPr lang="en-US" sz="2800" baseline="0" dirty="0">
                  <a:latin typeface="Trebuchet MS" pitchFamily="34" charset="0"/>
                </a:rPr>
                <a:t> text, and graphics</a:t>
              </a:r>
              <a:r>
                <a:rPr lang="en-US" sz="2800" dirty="0">
                  <a:latin typeface="Trebuchet MS" pitchFamily="34" charset="0"/>
                </a:rPr>
                <a:t>. </a:t>
              </a:r>
            </a:p>
            <a:p>
              <a:pPr defTabSz="3765639"/>
              <a:endParaRPr lang="en-US" sz="2800" dirty="0">
                <a:latin typeface="Trebuchet MS" pitchFamily="34" charset="0"/>
              </a:endParaRPr>
            </a:p>
            <a:p>
              <a:pPr defTabSz="4389219"/>
              <a:r>
                <a:rPr lang="en-US" sz="2800" dirty="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a:solidFill>
                    <a:srgbClr val="FFC000"/>
                  </a:solidFill>
                  <a:latin typeface="Trebuchet MS" pitchFamily="34" charset="0"/>
                </a:rPr>
                <a:t>PosterPresentations.com</a:t>
              </a:r>
              <a:r>
                <a:rPr lang="en-US" sz="2800" b="1" dirty="0">
                  <a:solidFill>
                    <a:schemeClr val="bg1"/>
                  </a:solidFill>
                  <a:latin typeface="Trebuchet MS" pitchFamily="34" charset="0"/>
                </a:rPr>
                <a:t> </a:t>
              </a:r>
              <a:r>
                <a:rPr lang="en-US" sz="2800" dirty="0">
                  <a:solidFill>
                    <a:schemeClr val="bg1"/>
                  </a:solidFill>
                  <a:latin typeface="Trebuchet MS" pitchFamily="34" charset="0"/>
                </a:rPr>
                <a:t>and click on HELP DESK.</a:t>
              </a:r>
            </a:p>
            <a:p>
              <a:pPr defTabSz="4389219"/>
              <a:endParaRPr lang="en-US" sz="2800" dirty="0">
                <a:latin typeface="Trebuchet MS" pitchFamily="34" charset="0"/>
              </a:endParaRPr>
            </a:p>
            <a:p>
              <a:pPr defTabSz="4389219"/>
              <a:r>
                <a:rPr lang="en-US" sz="2800" dirty="0">
                  <a:solidFill>
                    <a:schemeClr val="bg1"/>
                  </a:solidFill>
                  <a:latin typeface="Trebuchet MS" pitchFamily="34" charset="0"/>
                </a:rPr>
                <a:t>When</a:t>
              </a:r>
              <a:r>
                <a:rPr lang="en-US" sz="2800" baseline="0" dirty="0">
                  <a:solidFill>
                    <a:schemeClr val="bg1"/>
                  </a:solidFill>
                  <a:latin typeface="Trebuchet MS" pitchFamily="34" charset="0"/>
                </a:rPr>
                <a:t> you are ready to print your poster</a:t>
              </a:r>
              <a:r>
                <a:rPr lang="en-US" sz="2800" dirty="0">
                  <a:solidFill>
                    <a:schemeClr val="bg1"/>
                  </a:solidFill>
                  <a:latin typeface="Trebuchet MS" pitchFamily="34" charset="0"/>
                </a:rPr>
                <a:t>,</a:t>
              </a:r>
              <a:r>
                <a:rPr lang="en-US" sz="2800" baseline="0" dirty="0">
                  <a:solidFill>
                    <a:schemeClr val="bg1"/>
                  </a:solidFill>
                  <a:latin typeface="Trebuchet MS" pitchFamily="34" charset="0"/>
                </a:rPr>
                <a:t> go online to </a:t>
              </a:r>
              <a:r>
                <a:rPr lang="en-US" sz="2800" b="0" dirty="0">
                  <a:solidFill>
                    <a:schemeClr val="bg1"/>
                  </a:solidFill>
                  <a:latin typeface="Trebuchet MS" pitchFamily="34" charset="0"/>
                </a:rPr>
                <a:t>PosterPresentations.com</a:t>
              </a:r>
              <a:br>
                <a:rPr lang="en-US" sz="2800" dirty="0">
                  <a:solidFill>
                    <a:schemeClr val="bg1"/>
                  </a:solidFill>
                  <a:latin typeface="Trebuchet MS" pitchFamily="34" charset="0"/>
                </a:rPr>
              </a:br>
              <a:endParaRPr lang="en-US" sz="2800" dirty="0">
                <a:solidFill>
                  <a:schemeClr val="bg1"/>
                </a:solidFill>
                <a:latin typeface="Trebuchet MS" pitchFamily="34" charset="0"/>
              </a:endParaRPr>
            </a:p>
            <a:p>
              <a:pPr algn="l" defTabSz="3765639"/>
              <a:r>
                <a:rPr lang="en-US" sz="2800" b="0" dirty="0">
                  <a:solidFill>
                    <a:schemeClr val="bg1"/>
                  </a:solidFill>
                  <a:latin typeface="Trebuchet MS" pitchFamily="34" charset="0"/>
                </a:rPr>
                <a:t>Need</a:t>
              </a:r>
              <a:r>
                <a:rPr lang="en-US" sz="2800" b="0" baseline="0" dirty="0">
                  <a:solidFill>
                    <a:schemeClr val="bg1"/>
                  </a:solidFill>
                  <a:latin typeface="Trebuchet MS" pitchFamily="34" charset="0"/>
                </a:rPr>
                <a:t> assistance? Call us at </a:t>
              </a:r>
              <a:r>
                <a:rPr lang="en-US" sz="2800" b="0" dirty="0">
                  <a:solidFill>
                    <a:srgbClr val="FFC000"/>
                  </a:solidFill>
                  <a:latin typeface="Trebuchet MS" pitchFamily="34" charset="0"/>
                </a:rPr>
                <a:t>1.510.649.3001</a:t>
              </a:r>
            </a:p>
            <a:p>
              <a:pPr algn="l" defTabSz="3765639"/>
              <a:endParaRPr lang="en-US" sz="3600" b="1" dirty="0">
                <a:solidFill>
                  <a:srgbClr val="FFFF00"/>
                </a:solidFill>
                <a:latin typeface="Trebuchet MS" pitchFamily="34" charset="0"/>
              </a:endParaRPr>
            </a:p>
            <a:p>
              <a:pPr algn="ctr"/>
              <a:endParaRPr lang="en-US" sz="2400" b="1" dirty="0">
                <a:solidFill>
                  <a:schemeClr val="bg1"/>
                </a:solidFill>
                <a:latin typeface="Trebuchet MS" pitchFamily="34" charset="0"/>
              </a:endParaRPr>
            </a:p>
            <a:p>
              <a:pPr algn="ctr"/>
              <a:r>
                <a:rPr lang="en-US" sz="4000" b="1" spc="600" dirty="0">
                  <a:solidFill>
                    <a:schemeClr val="bg1"/>
                  </a:solidFill>
                  <a:latin typeface="Trebuchet MS" pitchFamily="34" charset="0"/>
                </a:rPr>
                <a:t>QUICK START</a:t>
              </a:r>
            </a:p>
            <a:p>
              <a:pPr algn="ctr"/>
              <a:endParaRPr lang="en-US" sz="32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Zoom in and out</a:t>
              </a:r>
            </a:p>
            <a:p>
              <a:pPr marL="1892300" indent="-1892300" algn="l" defTabSz="850900"/>
              <a:r>
                <a:rPr lang="en-US" sz="2400" b="0" baseline="0" dirty="0">
                  <a:solidFill>
                    <a:schemeClr val="bg1"/>
                  </a:solidFill>
                  <a:latin typeface="Trebuchet MS" pitchFamily="34" charset="0"/>
                </a:rPr>
                <a:t>	</a:t>
              </a:r>
              <a:r>
                <a:rPr lang="en-US" sz="2400" b="0" baseline="0" dirty="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a:solidFill>
                    <a:schemeClr val="bg1">
                      <a:lumMod val="75000"/>
                    </a:schemeClr>
                  </a:solidFill>
                  <a:latin typeface="Trebuchet MS" pitchFamily="34" charset="0"/>
                </a:rPr>
                <a:t>	</a:t>
              </a:r>
              <a:r>
                <a:rPr lang="en-US" sz="2400" b="0" baseline="0" dirty="0">
                  <a:solidFill>
                    <a:schemeClr val="bg1">
                      <a:lumMod val="75000"/>
                    </a:schemeClr>
                  </a:solidFill>
                  <a:latin typeface="Trebuchet MS" pitchFamily="34" charset="0"/>
                </a:rPr>
                <a:t>Go to VIEW &gt; ZOOM.</a:t>
              </a:r>
            </a:p>
            <a:p>
              <a:pPr algn="l"/>
              <a:endParaRPr lang="en-US" sz="2800" b="0"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Title, Authors, and Affiliations</a:t>
              </a:r>
            </a:p>
            <a:p>
              <a:pPr algn="l"/>
              <a:r>
                <a:rPr lang="en-US" sz="2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The font size of your title should be bigger than your name(s) and institution name(s).</a:t>
              </a:r>
            </a:p>
            <a:p>
              <a:pPr algn="l"/>
              <a:br>
                <a:rPr lang="en-US" sz="2800" b="1" baseline="0" dirty="0">
                  <a:solidFill>
                    <a:schemeClr val="bg1"/>
                  </a:solidFill>
                  <a:latin typeface="Trebuchet MS" pitchFamily="34" charset="0"/>
                </a:rPr>
              </a:br>
              <a:endParaRPr lang="en-US" sz="2800" b="1" dirty="0">
                <a:solidFill>
                  <a:schemeClr val="bg1"/>
                </a:solidFill>
                <a:latin typeface="Trebuchet MS" pitchFamily="34" charset="0"/>
              </a:endParaRPr>
            </a:p>
            <a:p>
              <a:pPr algn="ctr"/>
              <a:endParaRPr lang="en-US" sz="2800" b="1" dirty="0">
                <a:solidFill>
                  <a:srgbClr val="FFC000"/>
                </a:solidFill>
                <a:latin typeface="Trebuchet MS" pitchFamily="34" charset="0"/>
              </a:endParaRPr>
            </a:p>
            <a:p>
              <a:pPr algn="ctr"/>
              <a:endParaRPr lang="en-US" sz="2800" b="1" dirty="0">
                <a:solidFill>
                  <a:srgbClr val="FFC000"/>
                </a:solidFill>
                <a:latin typeface="Trebuchet MS" pitchFamily="34" charset="0"/>
              </a:endParaRPr>
            </a:p>
            <a:p>
              <a:pPr algn="ctr"/>
              <a:r>
                <a:rPr lang="en-US" sz="3200" b="1" dirty="0">
                  <a:solidFill>
                    <a:srgbClr val="FFC000"/>
                  </a:solidFill>
                  <a:latin typeface="Trebuchet MS" pitchFamily="34" charset="0"/>
                </a:rPr>
                <a:t>Adding Logos</a:t>
              </a:r>
              <a:r>
                <a:rPr lang="en-US" sz="3200" b="1" baseline="0" dirty="0">
                  <a:solidFill>
                    <a:srgbClr val="FFC000"/>
                  </a:solidFill>
                  <a:latin typeface="Trebuchet MS" pitchFamily="34" charset="0"/>
                </a:rPr>
                <a:t> / Seals</a:t>
              </a:r>
            </a:p>
            <a:p>
              <a:pPr algn="l"/>
              <a:r>
                <a:rPr lang="en-US" sz="2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spc="0"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See if your school’s logo is available on our free poster templates page.</a:t>
              </a:r>
            </a:p>
            <a:p>
              <a:pPr algn="l"/>
              <a:endParaRPr lang="en-US" sz="2400" b="0" baseline="0" dirty="0">
                <a:latin typeface="Trebuchet MS" pitchFamily="34" charset="0"/>
              </a:endParaRPr>
            </a:p>
            <a:p>
              <a:pPr algn="ctr"/>
              <a:r>
                <a:rPr lang="en-US" sz="3200" b="1" baseline="0" dirty="0">
                  <a:solidFill>
                    <a:srgbClr val="FFC000"/>
                  </a:solidFill>
                  <a:latin typeface="Trebuchet MS" pitchFamily="34" charset="0"/>
                </a:rPr>
                <a:t>Photographs / Graphics</a:t>
              </a:r>
            </a:p>
            <a:p>
              <a:pPr algn="l" defTabSz="977900"/>
              <a:r>
                <a:rPr lang="en-US" sz="2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a:solidFill>
                    <a:schemeClr val="bg1">
                      <a:lumMod val="75000"/>
                    </a:schemeClr>
                  </a:solidFill>
                  <a:latin typeface="Trebuchet MS" pitchFamily="34" charset="0"/>
                </a:rPr>
                <a:t>disproportionally.</a:t>
              </a:r>
            </a:p>
            <a:p>
              <a:pPr algn="l" defTabSz="977900"/>
              <a:endParaRPr lang="en-US" sz="2400" b="0" baseline="0" dirty="0">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r>
                <a:rPr lang="en-US" sz="3200" b="1" baseline="0" dirty="0">
                  <a:solidFill>
                    <a:srgbClr val="FFC000"/>
                  </a:solidFill>
                  <a:latin typeface="Trebuchet MS" pitchFamily="34" charset="0"/>
                </a:rPr>
                <a:t>Image Quality Check</a:t>
              </a:r>
            </a:p>
            <a:p>
              <a:pPr lvl="0" algn="l" defTabSz="977900"/>
              <a:r>
                <a:rPr lang="en-US" sz="2400" b="0" baseline="0" dirty="0">
                  <a:solidFill>
                    <a:schemeClr val="bg1">
                      <a:lumMod val="75000"/>
                    </a:schemeClr>
                  </a:solidFill>
                  <a:latin typeface="Trebuchet MS" pitchFamily="34" charset="0"/>
                </a:rPr>
                <a:t>Zoom in and look at your images at 100% magnification. If they look good they will print well. </a:t>
              </a:r>
              <a:endParaRPr lang="en-US" sz="2800" b="0" dirty="0">
                <a:latin typeface="Trebuchet MS" pitchFamily="34" charset="0"/>
              </a:endParaRPr>
            </a:p>
          </p:txBody>
        </p:sp>
        <p:cxnSp>
          <p:nvCxnSpPr>
            <p:cNvPr id="56" name="Straight Connector 55"/>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7" name="Picture 56"/>
            <p:cNvPicPr>
              <a:picLocks noChangeAspect="1"/>
            </p:cNvPicPr>
            <p:nvPr userDrawn="1"/>
          </p:nvPicPr>
          <p:blipFill>
            <a:blip r:embed="rId11"/>
            <a:stretch>
              <a:fillRect/>
            </a:stretch>
          </p:blipFill>
          <p:spPr>
            <a:xfrm>
              <a:off x="-10740740" y="10261718"/>
              <a:ext cx="1597666" cy="1201935"/>
            </a:xfrm>
            <a:prstGeom prst="rect">
              <a:avLst/>
            </a:prstGeom>
          </p:spPr>
        </p:pic>
        <p:pic>
          <p:nvPicPr>
            <p:cNvPr id="58" name="Picture 57"/>
            <p:cNvPicPr>
              <a:picLocks noChangeAspect="1"/>
            </p:cNvPicPr>
            <p:nvPr userDrawn="1"/>
          </p:nvPicPr>
          <p:blipFill>
            <a:blip r:embed="rId12"/>
            <a:stretch>
              <a:fillRect/>
            </a:stretch>
          </p:blipFill>
          <p:spPr>
            <a:xfrm>
              <a:off x="-10732765" y="15696927"/>
              <a:ext cx="9986808" cy="1053596"/>
            </a:xfrm>
            <a:prstGeom prst="rect">
              <a:avLst/>
            </a:prstGeom>
          </p:spPr>
        </p:pic>
        <p:grpSp>
          <p:nvGrpSpPr>
            <p:cNvPr id="59" name="Group 58"/>
            <p:cNvGrpSpPr/>
            <p:nvPr userDrawn="1"/>
          </p:nvGrpSpPr>
          <p:grpSpPr>
            <a:xfrm>
              <a:off x="-9744993" y="23540957"/>
              <a:ext cx="7531182" cy="2120439"/>
              <a:chOff x="-4470427" y="11016658"/>
              <a:chExt cx="3470785" cy="974220"/>
            </a:xfrm>
          </p:grpSpPr>
          <p:grpSp>
            <p:nvGrpSpPr>
              <p:cNvPr id="65" name="Group 64"/>
              <p:cNvGrpSpPr/>
              <p:nvPr userDrawn="1"/>
            </p:nvGrpSpPr>
            <p:grpSpPr>
              <a:xfrm>
                <a:off x="-2783495" y="11060886"/>
                <a:ext cx="624431" cy="893535"/>
                <a:chOff x="-3958697" y="11117435"/>
                <a:chExt cx="779338" cy="1280430"/>
              </a:xfrm>
            </p:grpSpPr>
            <p:pic>
              <p:nvPicPr>
                <p:cNvPr id="71" name="Picture 70"/>
                <p:cNvPicPr>
                  <a:picLocks noChangeAspect="1"/>
                </p:cNvPicPr>
                <p:nvPr userDrawn="1"/>
              </p:nvPicPr>
              <p:blipFill>
                <a:blip r:embed="rId13"/>
                <a:stretch>
                  <a:fillRect/>
                </a:stretch>
              </p:blipFill>
              <p:spPr>
                <a:xfrm>
                  <a:off x="-3948160" y="11117435"/>
                  <a:ext cx="768801" cy="1090857"/>
                </a:xfrm>
                <a:prstGeom prst="rect">
                  <a:avLst/>
                </a:prstGeom>
              </p:spPr>
            </p:pic>
            <p:sp>
              <p:nvSpPr>
                <p:cNvPr id="72" name="TextBox 71"/>
                <p:cNvSpPr txBox="1"/>
                <p:nvPr userDrawn="1"/>
              </p:nvSpPr>
              <p:spPr>
                <a:xfrm>
                  <a:off x="-3958697" y="12114178"/>
                  <a:ext cx="779337" cy="283687"/>
                </a:xfrm>
                <a:prstGeom prst="rect">
                  <a:avLst/>
                </a:prstGeom>
                <a:solidFill>
                  <a:schemeClr val="accent1"/>
                </a:solidFill>
                <a:ln>
                  <a:noFill/>
                </a:ln>
              </p:spPr>
              <p:txBody>
                <a:bodyPr wrap="square" lIns="91440" tIns="91440" rIns="91440" bIns="91440" rtlCol="0">
                  <a:spAutoFit/>
                </a:bodyPr>
                <a:lstStyle/>
                <a:p>
                  <a:pPr algn="ctr"/>
                  <a:r>
                    <a:rPr lang="en-US" sz="1600" b="1" dirty="0">
                      <a:solidFill>
                        <a:schemeClr val="tx1"/>
                      </a:solidFill>
                    </a:rPr>
                    <a:t>ORIGINAL</a:t>
                  </a:r>
                </a:p>
              </p:txBody>
            </p:sp>
          </p:grpSp>
          <p:grpSp>
            <p:nvGrpSpPr>
              <p:cNvPr id="66" name="Group 65"/>
              <p:cNvGrpSpPr/>
              <p:nvPr userDrawn="1"/>
            </p:nvGrpSpPr>
            <p:grpSpPr>
              <a:xfrm>
                <a:off x="-2033159" y="11060889"/>
                <a:ext cx="1033517" cy="893529"/>
                <a:chOff x="-2921738" y="11200127"/>
                <a:chExt cx="1420279" cy="1227904"/>
              </a:xfrm>
            </p:grpSpPr>
            <p:pic>
              <p:nvPicPr>
                <p:cNvPr id="69" name="Picture 68"/>
                <p:cNvPicPr>
                  <a:picLocks noChangeAspect="1"/>
                </p:cNvPicPr>
                <p:nvPr userDrawn="1"/>
              </p:nvPicPr>
              <p:blipFill>
                <a:blip r:embed="rId13"/>
                <a:stretch>
                  <a:fillRect/>
                </a:stretch>
              </p:blipFill>
              <p:spPr>
                <a:xfrm>
                  <a:off x="-2921738" y="11200127"/>
                  <a:ext cx="1420279" cy="1029694"/>
                </a:xfrm>
                <a:prstGeom prst="rect">
                  <a:avLst/>
                </a:prstGeom>
              </p:spPr>
            </p:pic>
            <p:sp>
              <p:nvSpPr>
                <p:cNvPr id="70" name="TextBox 69"/>
                <p:cNvSpPr txBox="1"/>
                <p:nvPr userDrawn="1"/>
              </p:nvSpPr>
              <p:spPr>
                <a:xfrm>
                  <a:off x="-2918991" y="12175418"/>
                  <a:ext cx="1417532" cy="252613"/>
                </a:xfrm>
                <a:prstGeom prst="rect">
                  <a:avLst/>
                </a:prstGeom>
                <a:solidFill>
                  <a:srgbClr val="FF0000"/>
                </a:solidFill>
              </p:spPr>
              <p:txBody>
                <a:bodyPr wrap="square" lIns="457200" tIns="91440" rIns="457200" bIns="91440" rtlCol="0">
                  <a:spAutoFit/>
                </a:bodyPr>
                <a:lstStyle/>
                <a:p>
                  <a:pPr algn="ctr"/>
                  <a:r>
                    <a:rPr lang="en-US" sz="1400" b="1" dirty="0">
                      <a:solidFill>
                        <a:schemeClr val="bg1"/>
                      </a:solidFill>
                    </a:rPr>
                    <a:t>DISTORTED</a:t>
                  </a:r>
                  <a:endParaRPr lang="en-US" sz="700" b="1" dirty="0">
                    <a:solidFill>
                      <a:schemeClr val="bg1"/>
                    </a:solidFill>
                  </a:endParaRPr>
                </a:p>
              </p:txBody>
            </p:sp>
          </p:grpSp>
          <p:pic>
            <p:nvPicPr>
              <p:cNvPr id="67" name="Picture 66"/>
              <p:cNvPicPr>
                <a:picLocks noChangeAspect="1"/>
              </p:cNvPicPr>
              <p:nvPr userDrawn="1"/>
            </p:nvPicPr>
            <p:blipFill>
              <a:blip r:embed="rId14"/>
              <a:stretch>
                <a:fillRect/>
              </a:stretch>
            </p:blipFill>
            <p:spPr>
              <a:xfrm>
                <a:off x="-4470427" y="11016658"/>
                <a:ext cx="1098742" cy="847761"/>
              </a:xfrm>
              <a:prstGeom prst="rect">
                <a:avLst/>
              </a:prstGeom>
            </p:spPr>
          </p:pic>
          <p:sp>
            <p:nvSpPr>
              <p:cNvPr id="68" name="TextBox 67"/>
              <p:cNvSpPr txBox="1"/>
              <p:nvPr userDrawn="1"/>
            </p:nvSpPr>
            <p:spPr>
              <a:xfrm>
                <a:off x="-4440600" y="11665645"/>
                <a:ext cx="1035685" cy="325233"/>
              </a:xfrm>
              <a:prstGeom prst="rect">
                <a:avLst/>
              </a:prstGeom>
              <a:noFill/>
            </p:spPr>
            <p:txBody>
              <a:bodyPr wrap="square" lIns="457200" tIns="457200" rIns="457200" bIns="0" rtlCol="0">
                <a:spAutoFit/>
              </a:bodyPr>
              <a:lstStyle/>
              <a:p>
                <a:pPr algn="ctr"/>
                <a:r>
                  <a:rPr lang="en-US" sz="1600" dirty="0">
                    <a:solidFill>
                      <a:schemeClr val="bg1"/>
                    </a:solidFill>
                  </a:rPr>
                  <a:t>Corner</a:t>
                </a:r>
                <a:r>
                  <a:rPr lang="en-US" sz="1600" baseline="0" dirty="0">
                    <a:solidFill>
                      <a:schemeClr val="bg1"/>
                    </a:solidFill>
                  </a:rPr>
                  <a:t> handles</a:t>
                </a:r>
                <a:endParaRPr lang="en-US" sz="1600" dirty="0">
                  <a:solidFill>
                    <a:schemeClr val="bg1"/>
                  </a:solidFill>
                </a:endParaRPr>
              </a:p>
            </p:txBody>
          </p:sp>
        </p:grpSp>
        <p:grpSp>
          <p:nvGrpSpPr>
            <p:cNvPr id="60" name="Group 59"/>
            <p:cNvGrpSpPr/>
            <p:nvPr userDrawn="1"/>
          </p:nvGrpSpPr>
          <p:grpSpPr>
            <a:xfrm>
              <a:off x="-10398793" y="27751410"/>
              <a:ext cx="9323012" cy="2453251"/>
              <a:chOff x="-4754996" y="12734136"/>
              <a:chExt cx="4296559" cy="1127128"/>
            </a:xfrm>
          </p:grpSpPr>
          <p:graphicFrame>
            <p:nvGraphicFramePr>
              <p:cNvPr id="61" name="Object 60"/>
              <p:cNvGraphicFramePr>
                <a:graphicFrameLocks noChangeAspect="1"/>
              </p:cNvGraphicFramePr>
              <p:nvPr userDrawn="1">
                <p:extLst>
                  <p:ext uri="{D42A27DB-BD31-4B8C-83A1-F6EECF244321}">
                    <p14:modId xmlns:p14="http://schemas.microsoft.com/office/powerpoint/2010/main" val="1199812768"/>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spid="_x0000_s2821" name="Image" r:id="rId15" imgW="1828440" imgH="1117440" progId="Photoshop.Image.13">
                      <p:embed/>
                    </p:oleObj>
                  </mc:Choice>
                  <mc:Fallback>
                    <p:oleObj name="Image" r:id="rId15" imgW="1828440" imgH="1117440" progId="Photoshop.Image.13">
                      <p:embed/>
                      <p:pic>
                        <p:nvPicPr>
                          <p:cNvPr id="0" name=""/>
                          <p:cNvPicPr/>
                          <p:nvPr/>
                        </p:nvPicPr>
                        <p:blipFill>
                          <a:blip r:embed="rId16"/>
                          <a:stretch>
                            <a:fillRect/>
                          </a:stretch>
                        </p:blipFill>
                        <p:spPr>
                          <a:xfrm>
                            <a:off x="-4533347" y="12734142"/>
                            <a:ext cx="1828800" cy="1117600"/>
                          </a:xfrm>
                          <a:prstGeom prst="rect">
                            <a:avLst/>
                          </a:prstGeom>
                        </p:spPr>
                      </p:pic>
                    </p:oleObj>
                  </mc:Fallback>
                </mc:AlternateContent>
              </a:graphicData>
            </a:graphic>
          </p:graphicFrame>
          <p:graphicFrame>
            <p:nvGraphicFramePr>
              <p:cNvPr id="62" name="Object 61"/>
              <p:cNvGraphicFramePr>
                <a:graphicFrameLocks noChangeAspect="1"/>
              </p:cNvGraphicFramePr>
              <p:nvPr userDrawn="1">
                <p:extLst>
                  <p:ext uri="{D42A27DB-BD31-4B8C-83A1-F6EECF244321}">
                    <p14:modId xmlns:p14="http://schemas.microsoft.com/office/powerpoint/2010/main" val="4096349677"/>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spid="_x0000_s2822" name="Image" r:id="rId17" imgW="1828440" imgH="1117440" progId="Photoshop.Image.13">
                      <p:embed/>
                    </p:oleObj>
                  </mc:Choice>
                  <mc:Fallback>
                    <p:oleObj name="Image" r:id="rId17" imgW="1828440" imgH="1117440" progId="Photoshop.Image.13">
                      <p:embed/>
                      <p:pic>
                        <p:nvPicPr>
                          <p:cNvPr id="0" name=""/>
                          <p:cNvPicPr/>
                          <p:nvPr/>
                        </p:nvPicPr>
                        <p:blipFill>
                          <a:blip r:embed="rId18"/>
                          <a:stretch>
                            <a:fillRect/>
                          </a:stretch>
                        </p:blipFill>
                        <p:spPr>
                          <a:xfrm>
                            <a:off x="-2456641" y="12737835"/>
                            <a:ext cx="1828800" cy="1117600"/>
                          </a:xfrm>
                          <a:prstGeom prst="rect">
                            <a:avLst/>
                          </a:prstGeom>
                        </p:spPr>
                      </p:pic>
                    </p:oleObj>
                  </mc:Fallback>
                </mc:AlternateContent>
              </a:graphicData>
            </a:graphic>
          </p:graphicFrame>
          <p:sp>
            <p:nvSpPr>
              <p:cNvPr id="63" name="TextBox 62"/>
              <p:cNvSpPr txBox="1"/>
              <p:nvPr userDrawn="1"/>
            </p:nvSpPr>
            <p:spPr>
              <a:xfrm rot="16200000">
                <a:off x="-5235785" y="13214925"/>
                <a:ext cx="1117601" cy="156024"/>
              </a:xfrm>
              <a:prstGeom prst="rect">
                <a:avLst/>
              </a:prstGeom>
              <a:noFill/>
            </p:spPr>
            <p:txBody>
              <a:bodyPr wrap="square" lIns="91440" tIns="91440" rIns="91440" bIns="0" rtlCol="0">
                <a:spAutoFit/>
              </a:bodyPr>
              <a:lstStyle/>
              <a:p>
                <a:pPr algn="ctr"/>
                <a:r>
                  <a:rPr lang="en-US" sz="1600" dirty="0">
                    <a:solidFill>
                      <a:srgbClr val="92D050"/>
                    </a:solidFill>
                  </a:rPr>
                  <a:t>Good</a:t>
                </a:r>
                <a:r>
                  <a:rPr lang="en-US" sz="1600" baseline="0" dirty="0">
                    <a:solidFill>
                      <a:srgbClr val="92D050"/>
                    </a:solidFill>
                  </a:rPr>
                  <a:t> </a:t>
                </a:r>
                <a:r>
                  <a:rPr lang="en-US" sz="1600" baseline="0" dirty="0">
                    <a:solidFill>
                      <a:schemeClr val="bg1"/>
                    </a:solidFill>
                  </a:rPr>
                  <a:t>printing quality</a:t>
                </a:r>
                <a:endParaRPr lang="en-US" sz="1600" dirty="0">
                  <a:solidFill>
                    <a:schemeClr val="bg1"/>
                  </a:solidFill>
                </a:endParaRPr>
              </a:p>
            </p:txBody>
          </p:sp>
          <p:sp>
            <p:nvSpPr>
              <p:cNvPr id="64" name="TextBox 63"/>
              <p:cNvSpPr txBox="1"/>
              <p:nvPr userDrawn="1"/>
            </p:nvSpPr>
            <p:spPr>
              <a:xfrm rot="16200000">
                <a:off x="-1095250" y="13224452"/>
                <a:ext cx="1117601" cy="156024"/>
              </a:xfrm>
              <a:prstGeom prst="rect">
                <a:avLst/>
              </a:prstGeom>
              <a:noFill/>
            </p:spPr>
            <p:txBody>
              <a:bodyPr wrap="square" lIns="91440" tIns="91440" rIns="91440" bIns="0" rtlCol="0">
                <a:spAutoFit/>
              </a:bodyPr>
              <a:lstStyle/>
              <a:p>
                <a:pPr algn="ctr"/>
                <a:r>
                  <a:rPr lang="en-US" sz="1600" dirty="0">
                    <a:solidFill>
                      <a:srgbClr val="FF0000"/>
                    </a:solidFill>
                  </a:rPr>
                  <a:t>Bad </a:t>
                </a:r>
                <a:r>
                  <a:rPr lang="en-US" sz="1600" dirty="0">
                    <a:solidFill>
                      <a:schemeClr val="bg1"/>
                    </a:solidFill>
                  </a:rPr>
                  <a:t>printing quality</a:t>
                </a:r>
              </a:p>
            </p:txBody>
          </p:sp>
        </p:grpSp>
      </p:grpSp>
      <p:sp>
        <p:nvSpPr>
          <p:cNvPr id="40" name="Text Box 14"/>
          <p:cNvSpPr txBox="1">
            <a:spLocks noChangeArrowheads="1"/>
          </p:cNvSpPr>
          <p:nvPr userDrawn="1"/>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Tree>
  </p:cSld>
  <p:clrMap bg1="lt1" tx1="dk1" bg2="lt2" tx2="dk2" accent1="accent1" accent2="accent2" accent3="accent3" accent4="accent4" accent5="accent5" accent6="accent6" hlink="hlink" folHlink="folHlink"/>
  <p:sldLayoutIdLst>
    <p:sldLayoutId id="2147483658"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959300">
            <a:alpha val="54000"/>
          </a:srgb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000500"/>
          </a:xfrm>
          <a:prstGeom prst="rect">
            <a:avLst/>
          </a:prstGeom>
          <a:solidFill>
            <a:srgbClr val="959300"/>
          </a:solidFill>
          <a:ln w="9525">
            <a:no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60315" y="4084927"/>
            <a:ext cx="43891200" cy="152400"/>
          </a:xfrm>
          <a:prstGeom prst="rect">
            <a:avLst/>
          </a:prstGeom>
          <a:solidFill>
            <a:srgbClr val="959300"/>
          </a:solidFill>
          <a:ln w="152400">
            <a:solidFill>
              <a:srgbClr val="959300"/>
            </a:solidFill>
            <a:miter lim="800000"/>
            <a:headEnd/>
            <a:tailEnd/>
          </a:ln>
          <a:effectLst/>
        </p:spPr>
        <p:txBody>
          <a:bodyPr wrap="none" lIns="91436" tIns="45717" rIns="91436" bIns="45717" anchor="ctr"/>
          <a:lstStyle/>
          <a:p>
            <a:pPr>
              <a:defRPr/>
            </a:pPr>
            <a:endParaRPr lang="en-US" dirty="0"/>
          </a:p>
        </p:txBody>
      </p:sp>
      <p:sp>
        <p:nvSpPr>
          <p:cNvPr id="21" name="Rounded Rectangle 20"/>
          <p:cNvSpPr/>
          <p:nvPr userDrawn="1"/>
        </p:nvSpPr>
        <p:spPr>
          <a:xfrm>
            <a:off x="922338" y="4876800"/>
            <a:ext cx="10050462" cy="27117675"/>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userDrawn="1"/>
        </p:nvSpPr>
        <p:spPr>
          <a:xfrm>
            <a:off x="32918400" y="4876802"/>
            <a:ext cx="10050462" cy="27117674"/>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userDrawn="1"/>
        </p:nvSpPr>
        <p:spPr>
          <a:xfrm>
            <a:off x="11583194" y="4876801"/>
            <a:ext cx="20724813" cy="27127200"/>
          </a:xfrm>
          <a:prstGeom prst="roundRect">
            <a:avLst>
              <a:gd name="adj" fmla="val 2853"/>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p:cNvGrpSpPr/>
          <p:nvPr userDrawn="1"/>
        </p:nvGrpSpPr>
        <p:grpSpPr>
          <a:xfrm>
            <a:off x="44157839" y="-55065"/>
            <a:ext cx="11062139" cy="32973465"/>
            <a:chOff x="44157839" y="-55065"/>
            <a:chExt cx="11062139" cy="32973465"/>
          </a:xfrm>
        </p:grpSpPr>
        <p:sp>
          <p:nvSpPr>
            <p:cNvPr id="44" name="Rectangle 43"/>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a:solidFill>
                    <a:schemeClr val="bg1"/>
                  </a:solidFill>
                  <a:latin typeface="Trebuchet MS" pitchFamily="34" charset="0"/>
                </a:rPr>
                <a:t>QUICK START (cont.)</a:t>
              </a:r>
            </a:p>
            <a:p>
              <a:pPr algn="ctr"/>
              <a:endParaRPr lang="en-US" sz="36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r>
                <a:rPr lang="en-US" sz="2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Text</a:t>
              </a:r>
            </a:p>
            <a:p>
              <a:pPr marL="3265488" lvl="2" indent="0" algn="l" defTabSz="114300"/>
              <a:r>
                <a:rPr lang="en-US" sz="2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 </a:t>
              </a:r>
              <a:r>
                <a:rPr kumimoji="0" lang="en-US" sz="32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a:solidFill>
                  <a:schemeClr val="bg1">
                    <a:lumMod val="75000"/>
                  </a:schemeClr>
                </a:solidFill>
                <a:latin typeface="Trebuchet MS" pitchFamily="34" charset="0"/>
              </a:endParaRPr>
            </a:p>
            <a:p>
              <a:pPr marL="1518341" lvl="2"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Tables</a:t>
              </a:r>
            </a:p>
            <a:p>
              <a:pPr marL="1730375" lvl="1" indent="0" algn="l" defTabSz="114300"/>
              <a:r>
                <a:rPr lang="en-US" sz="2400" b="0" baseline="0" dirty="0">
                  <a:solidFill>
                    <a:schemeClr val="bg1">
                      <a:lumMod val="75000"/>
                    </a:schemeClr>
                  </a:solidFill>
                  <a:latin typeface="Trebuchet MS" pitchFamily="34" charset="0"/>
                </a:rPr>
                <a:t>To add a table from scratch go to the INSERT menu and </a:t>
              </a:r>
              <a:br>
                <a:rPr lang="en-US" sz="2400" b="0" baseline="0" dirty="0">
                  <a:solidFill>
                    <a:schemeClr val="bg1">
                      <a:lumMod val="75000"/>
                    </a:schemeClr>
                  </a:solidFill>
                  <a:latin typeface="Trebuchet MS" pitchFamily="34" charset="0"/>
                </a:rPr>
              </a:br>
              <a:r>
                <a:rPr lang="en-US" sz="2400" b="0" baseline="0" dirty="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75000"/>
                  </a:prstClr>
                </a:solidFill>
                <a:effectLst/>
                <a:uLnTx/>
                <a:uFillTx/>
                <a:latin typeface="Trebuchet MS" pitchFamily="34" charset="0"/>
              </a:endParaRPr>
            </a:p>
          </p:txBody>
        </p:sp>
        <p:graphicFrame>
          <p:nvGraphicFramePr>
            <p:cNvPr id="45" name="Object 44"/>
            <p:cNvGraphicFramePr>
              <a:graphicFrameLocks noChangeAspect="1"/>
            </p:cNvGraphicFramePr>
            <p:nvPr userDrawn="1">
              <p:extLst>
                <p:ext uri="{D42A27DB-BD31-4B8C-83A1-F6EECF244321}">
                  <p14:modId xmlns:p14="http://schemas.microsoft.com/office/powerpoint/2010/main" val="26270401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spid="_x0000_s3843" name="Image" r:id="rId4" imgW="4571280" imgH="1688760" progId="Photoshop.Image.13">
                    <p:embed/>
                  </p:oleObj>
                </mc:Choice>
                <mc:Fallback>
                  <p:oleObj name="Image" r:id="rId4" imgW="4571280" imgH="1688760" progId="Photoshop.Image.13">
                    <p:embed/>
                    <p:pic>
                      <p:nvPicPr>
                        <p:cNvPr id="0" name=""/>
                        <p:cNvPicPr/>
                        <p:nvPr/>
                      </p:nvPicPr>
                      <p:blipFill>
                        <a:blip r:embed="rId5"/>
                        <a:stretch>
                          <a:fillRect/>
                        </a:stretch>
                      </p:blipFill>
                      <p:spPr>
                        <a:xfrm>
                          <a:off x="46915679" y="3349444"/>
                          <a:ext cx="5586150" cy="2063772"/>
                        </a:xfrm>
                        <a:prstGeom prst="rect">
                          <a:avLst/>
                        </a:prstGeom>
                      </p:spPr>
                    </p:pic>
                  </p:oleObj>
                </mc:Fallback>
              </mc:AlternateContent>
            </a:graphicData>
          </a:graphic>
        </p:graphicFrame>
        <p:pic>
          <p:nvPicPr>
            <p:cNvPr id="46" name="Picture 45"/>
            <p:cNvPicPr>
              <a:picLocks noChangeAspect="1"/>
            </p:cNvPicPr>
            <p:nvPr userDrawn="1"/>
          </p:nvPicPr>
          <p:blipFill>
            <a:blip r:embed="rId6"/>
            <a:stretch>
              <a:fillRect/>
            </a:stretch>
          </p:blipFill>
          <p:spPr>
            <a:xfrm>
              <a:off x="44621819" y="7740040"/>
              <a:ext cx="2969584" cy="1370577"/>
            </a:xfrm>
            <a:prstGeom prst="rect">
              <a:avLst/>
            </a:prstGeom>
            <a:ln>
              <a:noFill/>
            </a:ln>
          </p:spPr>
        </p:pic>
        <p:graphicFrame>
          <p:nvGraphicFramePr>
            <p:cNvPr id="47" name="Object 46"/>
            <p:cNvGraphicFramePr>
              <a:graphicFrameLocks noChangeAspect="1"/>
            </p:cNvGraphicFramePr>
            <p:nvPr userDrawn="1">
              <p:extLst>
                <p:ext uri="{D42A27DB-BD31-4B8C-83A1-F6EECF244321}">
                  <p14:modId xmlns:p14="http://schemas.microsoft.com/office/powerpoint/2010/main" val="2040245264"/>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spid="_x0000_s3844" name="Image" r:id="rId7" imgW="1574280" imgH="1053720" progId="Photoshop.Image.13">
                    <p:embed/>
                  </p:oleObj>
                </mc:Choice>
                <mc:Fallback>
                  <p:oleObj name="Image" r:id="rId7" imgW="1574280" imgH="1053720" progId="Photoshop.Image.13">
                    <p:embed/>
                    <p:pic>
                      <p:nvPicPr>
                        <p:cNvPr id="0" name=""/>
                        <p:cNvPicPr/>
                        <p:nvPr/>
                      </p:nvPicPr>
                      <p:blipFill>
                        <a:blip r:embed="rId8"/>
                        <a:stretch>
                          <a:fillRect/>
                        </a:stretch>
                      </p:blipFill>
                      <p:spPr>
                        <a:xfrm>
                          <a:off x="44629619" y="12347263"/>
                          <a:ext cx="1482266" cy="992162"/>
                        </a:xfrm>
                        <a:prstGeom prst="rect">
                          <a:avLst/>
                        </a:prstGeom>
                      </p:spPr>
                    </p:pic>
                  </p:oleObj>
                </mc:Fallback>
              </mc:AlternateContent>
            </a:graphicData>
          </a:graphic>
        </p:graphicFrame>
        <p:grpSp>
          <p:nvGrpSpPr>
            <p:cNvPr id="48" name="Group 47"/>
            <p:cNvGrpSpPr/>
            <p:nvPr userDrawn="1"/>
          </p:nvGrpSpPr>
          <p:grpSpPr>
            <a:xfrm>
              <a:off x="44487207" y="29414560"/>
              <a:ext cx="10354213" cy="1265612"/>
              <a:chOff x="44200453" y="28362386"/>
              <a:chExt cx="9771399" cy="1090622"/>
            </a:xfrm>
          </p:grpSpPr>
          <p:sp>
            <p:nvSpPr>
              <p:cNvPr id="50" name="Rounded Rectangle 49"/>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7" descr="http://t2.gstatic.com/images?q=tbn:ANd9GcR4APHC6TT9w54M2zn_pvCiBxUNcspYPoVxirLRphBoJabfSvu7zw">
                <a:hlinkClick r:id="rId9"/>
              </p:cNvPr>
              <p:cNvPicPr>
                <a:picLocks noChangeAspect="1" noChangeArrowheads="1"/>
              </p:cNvPicPr>
              <p:nvPr userDrawn="1"/>
            </p:nvPicPr>
            <p:blipFill>
              <a:blip r:embed="rId10" cstate="print"/>
              <a:srcRect/>
              <a:stretch>
                <a:fillRect/>
              </a:stretch>
            </p:blipFill>
            <p:spPr bwMode="auto">
              <a:xfrm>
                <a:off x="44326393" y="28460718"/>
                <a:ext cx="914401" cy="914399"/>
              </a:xfrm>
              <a:prstGeom prst="rect">
                <a:avLst/>
              </a:prstGeom>
              <a:noFill/>
              <a:ln>
                <a:noFill/>
              </a:ln>
            </p:spPr>
          </p:pic>
          <p:sp>
            <p:nvSpPr>
              <p:cNvPr id="52" name="TextBox 51"/>
              <p:cNvSpPr txBox="1"/>
              <p:nvPr userDrawn="1"/>
            </p:nvSpPr>
            <p:spPr>
              <a:xfrm>
                <a:off x="45300663" y="28552305"/>
                <a:ext cx="8671189" cy="716099"/>
              </a:xfrm>
              <a:prstGeom prst="rect">
                <a:avLst/>
              </a:prstGeom>
              <a:noFill/>
              <a:ln>
                <a:noFill/>
              </a:ln>
            </p:spPr>
            <p:txBody>
              <a:bodyPr wrap="square" rtlCol="0">
                <a:spAutoFit/>
              </a:bodyPr>
              <a:lstStyle/>
              <a:p>
                <a:r>
                  <a:rPr lang="en-US" sz="2400" dirty="0">
                    <a:solidFill>
                      <a:schemeClr val="tx2"/>
                    </a:solidFill>
                    <a:latin typeface="Trebuchet MS" pitchFamily="34" charset="0"/>
                  </a:rPr>
                  <a:t>Student</a:t>
                </a:r>
                <a:r>
                  <a:rPr lang="en-US" sz="2400" baseline="0" dirty="0">
                    <a:solidFill>
                      <a:schemeClr val="tx2"/>
                    </a:solidFill>
                    <a:latin typeface="Trebuchet MS" pitchFamily="34" charset="0"/>
                  </a:rPr>
                  <a:t> discounts are available on our Facebook page.</a:t>
                </a:r>
                <a:br>
                  <a:rPr lang="en-US" sz="2400" baseline="0" dirty="0">
                    <a:solidFill>
                      <a:schemeClr val="tx2"/>
                    </a:solidFill>
                    <a:latin typeface="Trebuchet MS" pitchFamily="34" charset="0"/>
                  </a:rPr>
                </a:br>
                <a:r>
                  <a:rPr lang="en-US" sz="2400" baseline="0" dirty="0">
                    <a:solidFill>
                      <a:schemeClr val="tx2"/>
                    </a:solidFill>
                    <a:latin typeface="Trebuchet MS" pitchFamily="34" charset="0"/>
                  </a:rPr>
                  <a:t>Go to </a:t>
                </a:r>
                <a:r>
                  <a:rPr lang="en-US" sz="2400" u="sng" baseline="0" dirty="0">
                    <a:solidFill>
                      <a:schemeClr val="tx2"/>
                    </a:solidFill>
                    <a:latin typeface="Trebuchet MS" pitchFamily="34" charset="0"/>
                  </a:rPr>
                  <a:t>PosterPresentations.com</a:t>
                </a:r>
                <a:r>
                  <a:rPr lang="en-US" sz="2400" baseline="0" dirty="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49" name="TextBox 48"/>
            <p:cNvSpPr txBox="1"/>
            <p:nvPr userDrawn="1"/>
          </p:nvSpPr>
          <p:spPr>
            <a:xfrm>
              <a:off x="44262808" y="31169782"/>
              <a:ext cx="6870215" cy="1399638"/>
            </a:xfrm>
            <a:prstGeom prst="rect">
              <a:avLst/>
            </a:prstGeom>
            <a:noFill/>
          </p:spPr>
          <p:txBody>
            <a:bodyPr wrap="square" lIns="65304" tIns="32651" rIns="65304" bIns="32651" rtlCol="0">
              <a:spAutoFit/>
            </a:bodyPr>
            <a:lstStyle/>
            <a:p>
              <a:pPr>
                <a:lnSpc>
                  <a:spcPts val="2600"/>
                </a:lnSpc>
              </a:pPr>
              <a:r>
                <a:rPr lang="en-US" sz="2800" dirty="0">
                  <a:solidFill>
                    <a:schemeClr val="bg1"/>
                  </a:solidFill>
                </a:rPr>
                <a:t>© 2015</a:t>
              </a:r>
              <a:r>
                <a:rPr lang="en-US" sz="2800" baseline="0" dirty="0">
                  <a:solidFill>
                    <a:schemeClr val="bg1"/>
                  </a:solidFill>
                </a:rPr>
                <a:t> </a:t>
              </a:r>
              <a:r>
                <a:rPr lang="en-US" sz="2800" dirty="0">
                  <a:solidFill>
                    <a:schemeClr val="bg1"/>
                  </a:solidFill>
                </a:rPr>
                <a:t>PosterPresentations.com</a:t>
              </a:r>
              <a:br>
                <a:rPr lang="en-US" sz="2800" dirty="0">
                  <a:solidFill>
                    <a:schemeClr val="bg1"/>
                  </a:solidFill>
                </a:rPr>
              </a:br>
              <a:r>
                <a:rPr lang="en-US" sz="2800" dirty="0">
                  <a:solidFill>
                    <a:schemeClr val="bg1"/>
                  </a:solidFill>
                </a:rPr>
                <a:t>    </a:t>
              </a:r>
              <a:r>
                <a:rPr lang="en-US" sz="2400" dirty="0">
                  <a:solidFill>
                    <a:schemeClr val="bg1"/>
                  </a:solidFill>
                </a:rPr>
                <a:t>2117 Fourth Street ,</a:t>
              </a:r>
              <a:r>
                <a:rPr lang="en-US" sz="2400" baseline="0" dirty="0">
                  <a:solidFill>
                    <a:schemeClr val="bg1"/>
                  </a:solidFill>
                </a:rPr>
                <a:t> Unit C        </a:t>
              </a:r>
            </a:p>
            <a:p>
              <a:pPr>
                <a:lnSpc>
                  <a:spcPts val="2600"/>
                </a:lnSpc>
              </a:pPr>
              <a:r>
                <a:rPr lang="en-US" sz="2400" baseline="0" dirty="0">
                  <a:solidFill>
                    <a:schemeClr val="bg1"/>
                  </a:solidFill>
                </a:rPr>
                <a:t>     Berkeley CA </a:t>
              </a:r>
              <a:r>
                <a:rPr lang="en-US" sz="2000" baseline="0" dirty="0">
                  <a:solidFill>
                    <a:schemeClr val="bg1"/>
                  </a:solidFill>
                </a:rPr>
                <a:t>94710</a:t>
              </a:r>
              <a:br>
                <a:rPr lang="en-US" sz="2400" baseline="0" dirty="0">
                  <a:solidFill>
                    <a:schemeClr val="bg1"/>
                  </a:solidFill>
                </a:rPr>
              </a:br>
              <a:r>
                <a:rPr lang="en-US" sz="2400" baseline="0" dirty="0">
                  <a:solidFill>
                    <a:schemeClr val="bg1"/>
                  </a:solidFill>
                </a:rPr>
                <a:t>    </a:t>
              </a:r>
              <a:r>
                <a:rPr lang="en-US" sz="2400" b="1" baseline="0" dirty="0">
                  <a:solidFill>
                    <a:srgbClr val="FFFF00"/>
                  </a:solidFill>
                </a:rPr>
                <a:t>posterpresenter@gmail.com</a:t>
              </a:r>
              <a:endParaRPr lang="en-US" sz="2800" b="1" dirty="0">
                <a:solidFill>
                  <a:srgbClr val="FFFF00"/>
                </a:solidFill>
              </a:endParaRPr>
            </a:p>
          </p:txBody>
        </p:sp>
      </p:grpSp>
      <p:grpSp>
        <p:nvGrpSpPr>
          <p:cNvPr id="53" name="Group 52"/>
          <p:cNvGrpSpPr/>
          <p:nvPr userDrawn="1"/>
        </p:nvGrpSpPr>
        <p:grpSpPr>
          <a:xfrm>
            <a:off x="-11225189" y="-1"/>
            <a:ext cx="11018865" cy="32918401"/>
            <a:chOff x="-11225189" y="-1"/>
            <a:chExt cx="11018865" cy="32918401"/>
          </a:xfrm>
        </p:grpSpPr>
        <p:sp>
          <p:nvSpPr>
            <p:cNvPr id="54" name="Rectangle 53"/>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a:solidFill>
                    <a:srgbClr val="FF0000"/>
                  </a:solidFill>
                  <a:latin typeface="Trebuchet MS" pitchFamily="34" charset="0"/>
                </a:rPr>
                <a:t>(—THIS SIDEBAR DOES NOT PRINT—)</a:t>
              </a:r>
              <a:endParaRPr lang="en-US" sz="3200" b="1" spc="600" dirty="0">
                <a:solidFill>
                  <a:schemeClr val="bg1"/>
                </a:solidFill>
                <a:latin typeface="Trebuchet MS" pitchFamily="34" charset="0"/>
              </a:endParaRPr>
            </a:p>
            <a:p>
              <a:pPr algn="ctr"/>
              <a:r>
                <a:rPr lang="en-US" sz="4000" b="1" spc="600" dirty="0">
                  <a:solidFill>
                    <a:schemeClr val="bg1"/>
                  </a:solidFill>
                  <a:latin typeface="Trebuchet MS" pitchFamily="34" charset="0"/>
                </a:rPr>
                <a:t>DESIGN</a:t>
              </a:r>
              <a:r>
                <a:rPr lang="en-US" sz="4000" b="1" spc="600" baseline="0" dirty="0">
                  <a:solidFill>
                    <a:schemeClr val="bg1"/>
                  </a:solidFill>
                  <a:latin typeface="Trebuchet MS" pitchFamily="34" charset="0"/>
                </a:rPr>
                <a:t> </a:t>
              </a:r>
              <a:r>
                <a:rPr lang="en-US" sz="4000" b="1" spc="600" dirty="0">
                  <a:solidFill>
                    <a:schemeClr val="bg1"/>
                  </a:solidFill>
                  <a:latin typeface="Trebuchet MS" pitchFamily="34" charset="0"/>
                </a:rPr>
                <a:t>GUIDE</a:t>
              </a:r>
            </a:p>
            <a:p>
              <a:pPr algn="ctr"/>
              <a:endParaRPr lang="en-US" sz="2800" b="1" dirty="0">
                <a:latin typeface="Trebuchet MS" pitchFamily="34" charset="0"/>
              </a:endParaRPr>
            </a:p>
            <a:p>
              <a:pPr defTabSz="3765639"/>
              <a:r>
                <a:rPr lang="en-US" sz="2800" i="0" dirty="0">
                  <a:latin typeface="Trebuchet MS" pitchFamily="34" charset="0"/>
                </a:rPr>
                <a:t>This PowerPoint</a:t>
              </a:r>
              <a:r>
                <a:rPr lang="en-US" sz="2800" i="0" baseline="0" dirty="0">
                  <a:latin typeface="Trebuchet MS" pitchFamily="34" charset="0"/>
                </a:rPr>
                <a:t> </a:t>
              </a:r>
              <a:r>
                <a:rPr lang="en-US" sz="2800" i="0" dirty="0">
                  <a:latin typeface="Trebuchet MS" pitchFamily="34" charset="0"/>
                </a:rPr>
                <a:t>2007 template produces</a:t>
              </a:r>
              <a:r>
                <a:rPr lang="en-US" sz="2800" i="0" baseline="0" dirty="0">
                  <a:latin typeface="Trebuchet MS" pitchFamily="34" charset="0"/>
                </a:rPr>
                <a:t> </a:t>
              </a:r>
              <a:r>
                <a:rPr lang="en-US" sz="2800" i="0" dirty="0">
                  <a:latin typeface="Trebuchet MS" pitchFamily="34" charset="0"/>
                </a:rPr>
                <a:t>a 36”x48” presentation poster. </a:t>
              </a:r>
              <a:r>
                <a:rPr lang="en-US" sz="2800" dirty="0">
                  <a:latin typeface="Trebuchet MS" pitchFamily="34" charset="0"/>
                </a:rPr>
                <a:t>You</a:t>
              </a:r>
              <a:r>
                <a:rPr lang="en-US" sz="2800" baseline="0" dirty="0">
                  <a:latin typeface="Trebuchet MS" pitchFamily="34" charset="0"/>
                </a:rPr>
                <a:t> can u</a:t>
              </a:r>
              <a:r>
                <a:rPr lang="en-US" sz="2800" dirty="0">
                  <a:latin typeface="Trebuchet MS" pitchFamily="34" charset="0"/>
                </a:rPr>
                <a:t>se</a:t>
              </a:r>
              <a:r>
                <a:rPr lang="en-US" sz="2800" baseline="0" dirty="0">
                  <a:latin typeface="Trebuchet MS" pitchFamily="34" charset="0"/>
                </a:rPr>
                <a:t> it to create your research poster and </a:t>
              </a:r>
              <a:r>
                <a:rPr lang="en-US" sz="2800" dirty="0">
                  <a:latin typeface="Trebuchet MS" pitchFamily="34" charset="0"/>
                </a:rPr>
                <a:t>save valuable time placing titles, subtitles,</a:t>
              </a:r>
              <a:r>
                <a:rPr lang="en-US" sz="2800" baseline="0" dirty="0">
                  <a:latin typeface="Trebuchet MS" pitchFamily="34" charset="0"/>
                </a:rPr>
                <a:t> text, and graphics</a:t>
              </a:r>
              <a:r>
                <a:rPr lang="en-US" sz="2800" dirty="0">
                  <a:latin typeface="Trebuchet MS" pitchFamily="34" charset="0"/>
                </a:rPr>
                <a:t>. </a:t>
              </a:r>
            </a:p>
            <a:p>
              <a:pPr defTabSz="3765639"/>
              <a:endParaRPr lang="en-US" sz="2800" dirty="0">
                <a:latin typeface="Trebuchet MS" pitchFamily="34" charset="0"/>
              </a:endParaRPr>
            </a:p>
            <a:p>
              <a:pPr defTabSz="4389219"/>
              <a:r>
                <a:rPr lang="en-US" sz="2800" dirty="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a:solidFill>
                    <a:srgbClr val="FFC000"/>
                  </a:solidFill>
                  <a:latin typeface="Trebuchet MS" pitchFamily="34" charset="0"/>
                </a:rPr>
                <a:t>PosterPresentations.com</a:t>
              </a:r>
              <a:r>
                <a:rPr lang="en-US" sz="2800" b="1" dirty="0">
                  <a:solidFill>
                    <a:schemeClr val="bg1"/>
                  </a:solidFill>
                  <a:latin typeface="Trebuchet MS" pitchFamily="34" charset="0"/>
                </a:rPr>
                <a:t> </a:t>
              </a:r>
              <a:r>
                <a:rPr lang="en-US" sz="2800" dirty="0">
                  <a:solidFill>
                    <a:schemeClr val="bg1"/>
                  </a:solidFill>
                  <a:latin typeface="Trebuchet MS" pitchFamily="34" charset="0"/>
                </a:rPr>
                <a:t>and click on HELP DESK.</a:t>
              </a:r>
            </a:p>
            <a:p>
              <a:pPr defTabSz="4389219"/>
              <a:endParaRPr lang="en-US" sz="2800" dirty="0">
                <a:latin typeface="Trebuchet MS" pitchFamily="34" charset="0"/>
              </a:endParaRPr>
            </a:p>
            <a:p>
              <a:pPr defTabSz="4389219"/>
              <a:r>
                <a:rPr lang="en-US" sz="2800" dirty="0">
                  <a:solidFill>
                    <a:schemeClr val="bg1"/>
                  </a:solidFill>
                  <a:latin typeface="Trebuchet MS" pitchFamily="34" charset="0"/>
                </a:rPr>
                <a:t>When</a:t>
              </a:r>
              <a:r>
                <a:rPr lang="en-US" sz="2800" baseline="0" dirty="0">
                  <a:solidFill>
                    <a:schemeClr val="bg1"/>
                  </a:solidFill>
                  <a:latin typeface="Trebuchet MS" pitchFamily="34" charset="0"/>
                </a:rPr>
                <a:t> you are ready to print your poster</a:t>
              </a:r>
              <a:r>
                <a:rPr lang="en-US" sz="2800" dirty="0">
                  <a:solidFill>
                    <a:schemeClr val="bg1"/>
                  </a:solidFill>
                  <a:latin typeface="Trebuchet MS" pitchFamily="34" charset="0"/>
                </a:rPr>
                <a:t>,</a:t>
              </a:r>
              <a:r>
                <a:rPr lang="en-US" sz="2800" baseline="0" dirty="0">
                  <a:solidFill>
                    <a:schemeClr val="bg1"/>
                  </a:solidFill>
                  <a:latin typeface="Trebuchet MS" pitchFamily="34" charset="0"/>
                </a:rPr>
                <a:t> go online to </a:t>
              </a:r>
              <a:r>
                <a:rPr lang="en-US" sz="2800" b="0" dirty="0">
                  <a:solidFill>
                    <a:schemeClr val="bg1"/>
                  </a:solidFill>
                  <a:latin typeface="Trebuchet MS" pitchFamily="34" charset="0"/>
                </a:rPr>
                <a:t>PosterPresentations.com</a:t>
              </a:r>
              <a:br>
                <a:rPr lang="en-US" sz="2800" dirty="0">
                  <a:solidFill>
                    <a:schemeClr val="bg1"/>
                  </a:solidFill>
                  <a:latin typeface="Trebuchet MS" pitchFamily="34" charset="0"/>
                </a:rPr>
              </a:br>
              <a:endParaRPr lang="en-US" sz="2800" dirty="0">
                <a:solidFill>
                  <a:schemeClr val="bg1"/>
                </a:solidFill>
                <a:latin typeface="Trebuchet MS" pitchFamily="34" charset="0"/>
              </a:endParaRPr>
            </a:p>
            <a:p>
              <a:pPr algn="l" defTabSz="3765639"/>
              <a:r>
                <a:rPr lang="en-US" sz="2800" b="0" dirty="0">
                  <a:solidFill>
                    <a:schemeClr val="bg1"/>
                  </a:solidFill>
                  <a:latin typeface="Trebuchet MS" pitchFamily="34" charset="0"/>
                </a:rPr>
                <a:t>Need</a:t>
              </a:r>
              <a:r>
                <a:rPr lang="en-US" sz="2800" b="0" baseline="0" dirty="0">
                  <a:solidFill>
                    <a:schemeClr val="bg1"/>
                  </a:solidFill>
                  <a:latin typeface="Trebuchet MS" pitchFamily="34" charset="0"/>
                </a:rPr>
                <a:t> assistance? Call us at </a:t>
              </a:r>
              <a:r>
                <a:rPr lang="en-US" sz="2800" b="0" dirty="0">
                  <a:solidFill>
                    <a:srgbClr val="FFC000"/>
                  </a:solidFill>
                  <a:latin typeface="Trebuchet MS" pitchFamily="34" charset="0"/>
                </a:rPr>
                <a:t>1.510.649.3001</a:t>
              </a:r>
            </a:p>
            <a:p>
              <a:pPr algn="l" defTabSz="3765639"/>
              <a:endParaRPr lang="en-US" sz="3600" b="1" dirty="0">
                <a:solidFill>
                  <a:srgbClr val="FFFF00"/>
                </a:solidFill>
                <a:latin typeface="Trebuchet MS" pitchFamily="34" charset="0"/>
              </a:endParaRPr>
            </a:p>
            <a:p>
              <a:pPr algn="ctr"/>
              <a:endParaRPr lang="en-US" sz="2400" b="1" dirty="0">
                <a:solidFill>
                  <a:schemeClr val="bg1"/>
                </a:solidFill>
                <a:latin typeface="Trebuchet MS" pitchFamily="34" charset="0"/>
              </a:endParaRPr>
            </a:p>
            <a:p>
              <a:pPr algn="ctr"/>
              <a:r>
                <a:rPr lang="en-US" sz="4000" b="1" spc="600" dirty="0">
                  <a:solidFill>
                    <a:schemeClr val="bg1"/>
                  </a:solidFill>
                  <a:latin typeface="Trebuchet MS" pitchFamily="34" charset="0"/>
                </a:rPr>
                <a:t>QUICK START</a:t>
              </a:r>
            </a:p>
            <a:p>
              <a:pPr algn="ctr"/>
              <a:endParaRPr lang="en-US" sz="32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Zoom in and out</a:t>
              </a:r>
            </a:p>
            <a:p>
              <a:pPr marL="1892300" indent="-1892300" algn="l" defTabSz="850900"/>
              <a:r>
                <a:rPr lang="en-US" sz="2400" b="0" baseline="0" dirty="0">
                  <a:solidFill>
                    <a:schemeClr val="bg1"/>
                  </a:solidFill>
                  <a:latin typeface="Trebuchet MS" pitchFamily="34" charset="0"/>
                </a:rPr>
                <a:t>	</a:t>
              </a:r>
              <a:r>
                <a:rPr lang="en-US" sz="2400" b="0" baseline="0" dirty="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a:solidFill>
                    <a:schemeClr val="bg1">
                      <a:lumMod val="75000"/>
                    </a:schemeClr>
                  </a:solidFill>
                  <a:latin typeface="Trebuchet MS" pitchFamily="34" charset="0"/>
                </a:rPr>
                <a:t>	</a:t>
              </a:r>
              <a:r>
                <a:rPr lang="en-US" sz="2400" b="0" baseline="0" dirty="0">
                  <a:solidFill>
                    <a:schemeClr val="bg1">
                      <a:lumMod val="75000"/>
                    </a:schemeClr>
                  </a:solidFill>
                  <a:latin typeface="Trebuchet MS" pitchFamily="34" charset="0"/>
                </a:rPr>
                <a:t>Go to VIEW &gt; ZOOM.</a:t>
              </a:r>
            </a:p>
            <a:p>
              <a:pPr algn="l"/>
              <a:endParaRPr lang="en-US" sz="2800" b="0"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Title, Authors, and Affiliations</a:t>
              </a:r>
            </a:p>
            <a:p>
              <a:pPr algn="l"/>
              <a:r>
                <a:rPr lang="en-US" sz="2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The font size of your title should be bigger than your name(s) and institution name(s).</a:t>
              </a:r>
            </a:p>
            <a:p>
              <a:pPr algn="l"/>
              <a:br>
                <a:rPr lang="en-US" sz="2800" b="1" baseline="0" dirty="0">
                  <a:solidFill>
                    <a:schemeClr val="bg1"/>
                  </a:solidFill>
                  <a:latin typeface="Trebuchet MS" pitchFamily="34" charset="0"/>
                </a:rPr>
              </a:br>
              <a:endParaRPr lang="en-US" sz="2800" b="1" dirty="0">
                <a:solidFill>
                  <a:schemeClr val="bg1"/>
                </a:solidFill>
                <a:latin typeface="Trebuchet MS" pitchFamily="34" charset="0"/>
              </a:endParaRPr>
            </a:p>
            <a:p>
              <a:pPr algn="ctr"/>
              <a:endParaRPr lang="en-US" sz="2800" b="1" dirty="0">
                <a:solidFill>
                  <a:srgbClr val="FFC000"/>
                </a:solidFill>
                <a:latin typeface="Trebuchet MS" pitchFamily="34" charset="0"/>
              </a:endParaRPr>
            </a:p>
            <a:p>
              <a:pPr algn="ctr"/>
              <a:endParaRPr lang="en-US" sz="2800" b="1" dirty="0">
                <a:solidFill>
                  <a:srgbClr val="FFC000"/>
                </a:solidFill>
                <a:latin typeface="Trebuchet MS" pitchFamily="34" charset="0"/>
              </a:endParaRPr>
            </a:p>
            <a:p>
              <a:pPr algn="ctr"/>
              <a:r>
                <a:rPr lang="en-US" sz="3200" b="1" dirty="0">
                  <a:solidFill>
                    <a:srgbClr val="FFC000"/>
                  </a:solidFill>
                  <a:latin typeface="Trebuchet MS" pitchFamily="34" charset="0"/>
                </a:rPr>
                <a:t>Adding Logos</a:t>
              </a:r>
              <a:r>
                <a:rPr lang="en-US" sz="3200" b="1" baseline="0" dirty="0">
                  <a:solidFill>
                    <a:srgbClr val="FFC000"/>
                  </a:solidFill>
                  <a:latin typeface="Trebuchet MS" pitchFamily="34" charset="0"/>
                </a:rPr>
                <a:t> / Seals</a:t>
              </a:r>
            </a:p>
            <a:p>
              <a:pPr algn="l"/>
              <a:r>
                <a:rPr lang="en-US" sz="2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spc="0"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See if your school’s logo is available on our free poster templates page.</a:t>
              </a:r>
            </a:p>
            <a:p>
              <a:pPr algn="l"/>
              <a:endParaRPr lang="en-US" sz="2400" b="0" baseline="0" dirty="0">
                <a:latin typeface="Trebuchet MS" pitchFamily="34" charset="0"/>
              </a:endParaRPr>
            </a:p>
            <a:p>
              <a:pPr algn="ctr"/>
              <a:r>
                <a:rPr lang="en-US" sz="3200" b="1" baseline="0" dirty="0">
                  <a:solidFill>
                    <a:srgbClr val="FFC000"/>
                  </a:solidFill>
                  <a:latin typeface="Trebuchet MS" pitchFamily="34" charset="0"/>
                </a:rPr>
                <a:t>Photographs / Graphics</a:t>
              </a:r>
            </a:p>
            <a:p>
              <a:pPr algn="l" defTabSz="977900"/>
              <a:r>
                <a:rPr lang="en-US" sz="2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a:solidFill>
                    <a:schemeClr val="bg1">
                      <a:lumMod val="75000"/>
                    </a:schemeClr>
                  </a:solidFill>
                  <a:latin typeface="Trebuchet MS" pitchFamily="34" charset="0"/>
                </a:rPr>
                <a:t>disproportionally.</a:t>
              </a:r>
            </a:p>
            <a:p>
              <a:pPr algn="l" defTabSz="977900"/>
              <a:endParaRPr lang="en-US" sz="2400" b="0" baseline="0" dirty="0">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r>
                <a:rPr lang="en-US" sz="3200" b="1" baseline="0" dirty="0">
                  <a:solidFill>
                    <a:srgbClr val="FFC000"/>
                  </a:solidFill>
                  <a:latin typeface="Trebuchet MS" pitchFamily="34" charset="0"/>
                </a:rPr>
                <a:t>Image Quality Check</a:t>
              </a:r>
            </a:p>
            <a:p>
              <a:pPr lvl="0" algn="l" defTabSz="977900"/>
              <a:r>
                <a:rPr lang="en-US" sz="2400" b="0" baseline="0" dirty="0">
                  <a:solidFill>
                    <a:schemeClr val="bg1">
                      <a:lumMod val="75000"/>
                    </a:schemeClr>
                  </a:solidFill>
                  <a:latin typeface="Trebuchet MS" pitchFamily="34" charset="0"/>
                </a:rPr>
                <a:t>Zoom in and look at your images at 100% magnification. If they look good they will print well. </a:t>
              </a:r>
              <a:endParaRPr lang="en-US" sz="2800" b="0" dirty="0">
                <a:latin typeface="Trebuchet MS" pitchFamily="34" charset="0"/>
              </a:endParaRPr>
            </a:p>
          </p:txBody>
        </p:sp>
        <p:cxnSp>
          <p:nvCxnSpPr>
            <p:cNvPr id="55" name="Straight Connector 54"/>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userDrawn="1"/>
          </p:nvPicPr>
          <p:blipFill>
            <a:blip r:embed="rId11"/>
            <a:stretch>
              <a:fillRect/>
            </a:stretch>
          </p:blipFill>
          <p:spPr>
            <a:xfrm>
              <a:off x="-10740740" y="10261718"/>
              <a:ext cx="1597666" cy="1201935"/>
            </a:xfrm>
            <a:prstGeom prst="rect">
              <a:avLst/>
            </a:prstGeom>
          </p:spPr>
        </p:pic>
        <p:pic>
          <p:nvPicPr>
            <p:cNvPr id="57" name="Picture 56"/>
            <p:cNvPicPr>
              <a:picLocks noChangeAspect="1"/>
            </p:cNvPicPr>
            <p:nvPr userDrawn="1"/>
          </p:nvPicPr>
          <p:blipFill>
            <a:blip r:embed="rId12"/>
            <a:stretch>
              <a:fillRect/>
            </a:stretch>
          </p:blipFill>
          <p:spPr>
            <a:xfrm>
              <a:off x="-10732765" y="15696927"/>
              <a:ext cx="9986808" cy="1053596"/>
            </a:xfrm>
            <a:prstGeom prst="rect">
              <a:avLst/>
            </a:prstGeom>
          </p:spPr>
        </p:pic>
        <p:grpSp>
          <p:nvGrpSpPr>
            <p:cNvPr id="58" name="Group 57"/>
            <p:cNvGrpSpPr/>
            <p:nvPr userDrawn="1"/>
          </p:nvGrpSpPr>
          <p:grpSpPr>
            <a:xfrm>
              <a:off x="-9744993" y="23540957"/>
              <a:ext cx="7531182" cy="2120439"/>
              <a:chOff x="-4470427" y="11016658"/>
              <a:chExt cx="3470785" cy="974220"/>
            </a:xfrm>
          </p:grpSpPr>
          <p:grpSp>
            <p:nvGrpSpPr>
              <p:cNvPr id="64" name="Group 63"/>
              <p:cNvGrpSpPr/>
              <p:nvPr userDrawn="1"/>
            </p:nvGrpSpPr>
            <p:grpSpPr>
              <a:xfrm>
                <a:off x="-2783495" y="11060886"/>
                <a:ext cx="624431" cy="893535"/>
                <a:chOff x="-3958697" y="11117435"/>
                <a:chExt cx="779338" cy="1280430"/>
              </a:xfrm>
            </p:grpSpPr>
            <p:pic>
              <p:nvPicPr>
                <p:cNvPr id="70" name="Picture 69"/>
                <p:cNvPicPr>
                  <a:picLocks noChangeAspect="1"/>
                </p:cNvPicPr>
                <p:nvPr userDrawn="1"/>
              </p:nvPicPr>
              <p:blipFill>
                <a:blip r:embed="rId13"/>
                <a:stretch>
                  <a:fillRect/>
                </a:stretch>
              </p:blipFill>
              <p:spPr>
                <a:xfrm>
                  <a:off x="-3948160" y="11117435"/>
                  <a:ext cx="768801" cy="1090857"/>
                </a:xfrm>
                <a:prstGeom prst="rect">
                  <a:avLst/>
                </a:prstGeom>
              </p:spPr>
            </p:pic>
            <p:sp>
              <p:nvSpPr>
                <p:cNvPr id="71" name="TextBox 70"/>
                <p:cNvSpPr txBox="1"/>
                <p:nvPr userDrawn="1"/>
              </p:nvSpPr>
              <p:spPr>
                <a:xfrm>
                  <a:off x="-3958697" y="12114178"/>
                  <a:ext cx="779337" cy="283687"/>
                </a:xfrm>
                <a:prstGeom prst="rect">
                  <a:avLst/>
                </a:prstGeom>
                <a:solidFill>
                  <a:schemeClr val="accent1"/>
                </a:solidFill>
                <a:ln>
                  <a:noFill/>
                </a:ln>
              </p:spPr>
              <p:txBody>
                <a:bodyPr wrap="square" lIns="91440" tIns="91440" rIns="91440" bIns="91440" rtlCol="0">
                  <a:spAutoFit/>
                </a:bodyPr>
                <a:lstStyle/>
                <a:p>
                  <a:pPr algn="ctr"/>
                  <a:r>
                    <a:rPr lang="en-US" sz="1600" b="1" dirty="0">
                      <a:solidFill>
                        <a:schemeClr val="tx1"/>
                      </a:solidFill>
                    </a:rPr>
                    <a:t>ORIGINAL</a:t>
                  </a:r>
                </a:p>
              </p:txBody>
            </p:sp>
          </p:grpSp>
          <p:grpSp>
            <p:nvGrpSpPr>
              <p:cNvPr id="65" name="Group 64"/>
              <p:cNvGrpSpPr/>
              <p:nvPr userDrawn="1"/>
            </p:nvGrpSpPr>
            <p:grpSpPr>
              <a:xfrm>
                <a:off x="-2033159" y="11060889"/>
                <a:ext cx="1033517" cy="893529"/>
                <a:chOff x="-2921738" y="11200127"/>
                <a:chExt cx="1420279" cy="1227904"/>
              </a:xfrm>
            </p:grpSpPr>
            <p:pic>
              <p:nvPicPr>
                <p:cNvPr id="68" name="Picture 67"/>
                <p:cNvPicPr>
                  <a:picLocks noChangeAspect="1"/>
                </p:cNvPicPr>
                <p:nvPr userDrawn="1"/>
              </p:nvPicPr>
              <p:blipFill>
                <a:blip r:embed="rId13"/>
                <a:stretch>
                  <a:fillRect/>
                </a:stretch>
              </p:blipFill>
              <p:spPr>
                <a:xfrm>
                  <a:off x="-2921738" y="11200127"/>
                  <a:ext cx="1420279" cy="1029694"/>
                </a:xfrm>
                <a:prstGeom prst="rect">
                  <a:avLst/>
                </a:prstGeom>
              </p:spPr>
            </p:pic>
            <p:sp>
              <p:nvSpPr>
                <p:cNvPr id="69" name="TextBox 68"/>
                <p:cNvSpPr txBox="1"/>
                <p:nvPr userDrawn="1"/>
              </p:nvSpPr>
              <p:spPr>
                <a:xfrm>
                  <a:off x="-2918991" y="12175418"/>
                  <a:ext cx="1417532" cy="252613"/>
                </a:xfrm>
                <a:prstGeom prst="rect">
                  <a:avLst/>
                </a:prstGeom>
                <a:solidFill>
                  <a:srgbClr val="FF0000"/>
                </a:solidFill>
              </p:spPr>
              <p:txBody>
                <a:bodyPr wrap="square" lIns="457200" tIns="91440" rIns="457200" bIns="91440" rtlCol="0">
                  <a:spAutoFit/>
                </a:bodyPr>
                <a:lstStyle/>
                <a:p>
                  <a:pPr algn="ctr"/>
                  <a:r>
                    <a:rPr lang="en-US" sz="1400" b="1" dirty="0">
                      <a:solidFill>
                        <a:schemeClr val="bg1"/>
                      </a:solidFill>
                    </a:rPr>
                    <a:t>DISTORTED</a:t>
                  </a:r>
                  <a:endParaRPr lang="en-US" sz="700" b="1" dirty="0">
                    <a:solidFill>
                      <a:schemeClr val="bg1"/>
                    </a:solidFill>
                  </a:endParaRPr>
                </a:p>
              </p:txBody>
            </p:sp>
          </p:grpSp>
          <p:pic>
            <p:nvPicPr>
              <p:cNvPr id="66" name="Picture 65"/>
              <p:cNvPicPr>
                <a:picLocks noChangeAspect="1"/>
              </p:cNvPicPr>
              <p:nvPr userDrawn="1"/>
            </p:nvPicPr>
            <p:blipFill>
              <a:blip r:embed="rId14"/>
              <a:stretch>
                <a:fillRect/>
              </a:stretch>
            </p:blipFill>
            <p:spPr>
              <a:xfrm>
                <a:off x="-4470427" y="11016658"/>
                <a:ext cx="1098742" cy="847761"/>
              </a:xfrm>
              <a:prstGeom prst="rect">
                <a:avLst/>
              </a:prstGeom>
            </p:spPr>
          </p:pic>
          <p:sp>
            <p:nvSpPr>
              <p:cNvPr id="67" name="TextBox 66"/>
              <p:cNvSpPr txBox="1"/>
              <p:nvPr userDrawn="1"/>
            </p:nvSpPr>
            <p:spPr>
              <a:xfrm>
                <a:off x="-4440600" y="11665645"/>
                <a:ext cx="1035685" cy="325233"/>
              </a:xfrm>
              <a:prstGeom prst="rect">
                <a:avLst/>
              </a:prstGeom>
              <a:noFill/>
            </p:spPr>
            <p:txBody>
              <a:bodyPr wrap="square" lIns="457200" tIns="457200" rIns="457200" bIns="0" rtlCol="0">
                <a:spAutoFit/>
              </a:bodyPr>
              <a:lstStyle/>
              <a:p>
                <a:pPr algn="ctr"/>
                <a:r>
                  <a:rPr lang="en-US" sz="1600" dirty="0">
                    <a:solidFill>
                      <a:schemeClr val="bg1"/>
                    </a:solidFill>
                  </a:rPr>
                  <a:t>Corner</a:t>
                </a:r>
                <a:r>
                  <a:rPr lang="en-US" sz="1600" baseline="0" dirty="0">
                    <a:solidFill>
                      <a:schemeClr val="bg1"/>
                    </a:solidFill>
                  </a:rPr>
                  <a:t> handles</a:t>
                </a:r>
                <a:endParaRPr lang="en-US" sz="1600" dirty="0">
                  <a:solidFill>
                    <a:schemeClr val="bg1"/>
                  </a:solidFill>
                </a:endParaRPr>
              </a:p>
            </p:txBody>
          </p:sp>
        </p:grpSp>
        <p:grpSp>
          <p:nvGrpSpPr>
            <p:cNvPr id="59" name="Group 58"/>
            <p:cNvGrpSpPr/>
            <p:nvPr userDrawn="1"/>
          </p:nvGrpSpPr>
          <p:grpSpPr>
            <a:xfrm>
              <a:off x="-10398793" y="27751410"/>
              <a:ext cx="9323012" cy="2453251"/>
              <a:chOff x="-4754996" y="12734136"/>
              <a:chExt cx="4296559" cy="1127128"/>
            </a:xfrm>
          </p:grpSpPr>
          <p:graphicFrame>
            <p:nvGraphicFramePr>
              <p:cNvPr id="60" name="Object 59"/>
              <p:cNvGraphicFramePr>
                <a:graphicFrameLocks noChangeAspect="1"/>
              </p:cNvGraphicFramePr>
              <p:nvPr userDrawn="1">
                <p:extLst>
                  <p:ext uri="{D42A27DB-BD31-4B8C-83A1-F6EECF244321}">
                    <p14:modId xmlns:p14="http://schemas.microsoft.com/office/powerpoint/2010/main" val="1199812768"/>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spid="_x0000_s3845" name="Image" r:id="rId15" imgW="1828440" imgH="1117440" progId="Photoshop.Image.13">
                      <p:embed/>
                    </p:oleObj>
                  </mc:Choice>
                  <mc:Fallback>
                    <p:oleObj name="Image" r:id="rId15" imgW="1828440" imgH="1117440" progId="Photoshop.Image.13">
                      <p:embed/>
                      <p:pic>
                        <p:nvPicPr>
                          <p:cNvPr id="0" name=""/>
                          <p:cNvPicPr/>
                          <p:nvPr/>
                        </p:nvPicPr>
                        <p:blipFill>
                          <a:blip r:embed="rId16"/>
                          <a:stretch>
                            <a:fillRect/>
                          </a:stretch>
                        </p:blipFill>
                        <p:spPr>
                          <a:xfrm>
                            <a:off x="-4533347" y="12734142"/>
                            <a:ext cx="1828800" cy="1117600"/>
                          </a:xfrm>
                          <a:prstGeom prst="rect">
                            <a:avLst/>
                          </a:prstGeom>
                        </p:spPr>
                      </p:pic>
                    </p:oleObj>
                  </mc:Fallback>
                </mc:AlternateContent>
              </a:graphicData>
            </a:graphic>
          </p:graphicFrame>
          <p:graphicFrame>
            <p:nvGraphicFramePr>
              <p:cNvPr id="61" name="Object 60"/>
              <p:cNvGraphicFramePr>
                <a:graphicFrameLocks noChangeAspect="1"/>
              </p:cNvGraphicFramePr>
              <p:nvPr userDrawn="1">
                <p:extLst>
                  <p:ext uri="{D42A27DB-BD31-4B8C-83A1-F6EECF244321}">
                    <p14:modId xmlns:p14="http://schemas.microsoft.com/office/powerpoint/2010/main" val="4096349677"/>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spid="_x0000_s3846" name="Image" r:id="rId17" imgW="1828440" imgH="1117440" progId="Photoshop.Image.13">
                      <p:embed/>
                    </p:oleObj>
                  </mc:Choice>
                  <mc:Fallback>
                    <p:oleObj name="Image" r:id="rId17" imgW="1828440" imgH="1117440" progId="Photoshop.Image.13">
                      <p:embed/>
                      <p:pic>
                        <p:nvPicPr>
                          <p:cNvPr id="0" name=""/>
                          <p:cNvPicPr/>
                          <p:nvPr/>
                        </p:nvPicPr>
                        <p:blipFill>
                          <a:blip r:embed="rId18"/>
                          <a:stretch>
                            <a:fillRect/>
                          </a:stretch>
                        </p:blipFill>
                        <p:spPr>
                          <a:xfrm>
                            <a:off x="-2456641" y="12737835"/>
                            <a:ext cx="1828800" cy="1117600"/>
                          </a:xfrm>
                          <a:prstGeom prst="rect">
                            <a:avLst/>
                          </a:prstGeom>
                        </p:spPr>
                      </p:pic>
                    </p:oleObj>
                  </mc:Fallback>
                </mc:AlternateContent>
              </a:graphicData>
            </a:graphic>
          </p:graphicFrame>
          <p:sp>
            <p:nvSpPr>
              <p:cNvPr id="62" name="TextBox 61"/>
              <p:cNvSpPr txBox="1"/>
              <p:nvPr userDrawn="1"/>
            </p:nvSpPr>
            <p:spPr>
              <a:xfrm rot="16200000">
                <a:off x="-5235785" y="13214925"/>
                <a:ext cx="1117601" cy="156024"/>
              </a:xfrm>
              <a:prstGeom prst="rect">
                <a:avLst/>
              </a:prstGeom>
              <a:noFill/>
            </p:spPr>
            <p:txBody>
              <a:bodyPr wrap="square" lIns="91440" tIns="91440" rIns="91440" bIns="0" rtlCol="0">
                <a:spAutoFit/>
              </a:bodyPr>
              <a:lstStyle/>
              <a:p>
                <a:pPr algn="ctr"/>
                <a:r>
                  <a:rPr lang="en-US" sz="1600" dirty="0">
                    <a:solidFill>
                      <a:srgbClr val="92D050"/>
                    </a:solidFill>
                  </a:rPr>
                  <a:t>Good</a:t>
                </a:r>
                <a:r>
                  <a:rPr lang="en-US" sz="1600" baseline="0" dirty="0">
                    <a:solidFill>
                      <a:srgbClr val="92D050"/>
                    </a:solidFill>
                  </a:rPr>
                  <a:t> </a:t>
                </a:r>
                <a:r>
                  <a:rPr lang="en-US" sz="1600" baseline="0" dirty="0">
                    <a:solidFill>
                      <a:schemeClr val="bg1"/>
                    </a:solidFill>
                  </a:rPr>
                  <a:t>printing quality</a:t>
                </a:r>
                <a:endParaRPr lang="en-US" sz="1600" dirty="0">
                  <a:solidFill>
                    <a:schemeClr val="bg1"/>
                  </a:solidFill>
                </a:endParaRPr>
              </a:p>
            </p:txBody>
          </p:sp>
          <p:sp>
            <p:nvSpPr>
              <p:cNvPr id="63" name="TextBox 62"/>
              <p:cNvSpPr txBox="1"/>
              <p:nvPr userDrawn="1"/>
            </p:nvSpPr>
            <p:spPr>
              <a:xfrm rot="16200000">
                <a:off x="-1095250" y="13224452"/>
                <a:ext cx="1117601" cy="156024"/>
              </a:xfrm>
              <a:prstGeom prst="rect">
                <a:avLst/>
              </a:prstGeom>
              <a:noFill/>
            </p:spPr>
            <p:txBody>
              <a:bodyPr wrap="square" lIns="91440" tIns="91440" rIns="91440" bIns="0" rtlCol="0">
                <a:spAutoFit/>
              </a:bodyPr>
              <a:lstStyle/>
              <a:p>
                <a:pPr algn="ctr"/>
                <a:r>
                  <a:rPr lang="en-US" sz="1600" dirty="0">
                    <a:solidFill>
                      <a:srgbClr val="FF0000"/>
                    </a:solidFill>
                  </a:rPr>
                  <a:t>Bad </a:t>
                </a:r>
                <a:r>
                  <a:rPr lang="en-US" sz="1600" dirty="0">
                    <a:solidFill>
                      <a:schemeClr val="bg1"/>
                    </a:solidFill>
                  </a:rPr>
                  <a:t>printing quality</a:t>
                </a:r>
              </a:p>
            </p:txBody>
          </p:sp>
        </p:grpSp>
      </p:grpSp>
      <p:sp>
        <p:nvSpPr>
          <p:cNvPr id="38" name="Text Box 14"/>
          <p:cNvSpPr txBox="1">
            <a:spLocks noChangeArrowheads="1"/>
          </p:cNvSpPr>
          <p:nvPr userDrawn="1"/>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Tree>
  </p:cSld>
  <p:clrMap bg1="lt1" tx1="dk1" bg2="lt2" tx2="dk2" accent1="accent1" accent2="accent2" accent3="accent3" accent4="accent4" accent5="accent5" accent6="accent6" hlink="hlink" folHlink="folHlink"/>
  <p:sldLayoutIdLst>
    <p:sldLayoutId id="2147483654"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slideLayout" Target="../slideLayouts/slideLayout3.xml"/><Relationship Id="rId7" Type="http://schemas.openxmlformats.org/officeDocument/2006/relationships/image" Target="../media/image14.tif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notesSlide" Target="../notesSlides/notesSlide1.xml"/><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53" name="Text Placeholder 452"/>
          <p:cNvSpPr>
            <a:spLocks noGrp="1"/>
          </p:cNvSpPr>
          <p:nvPr>
            <p:ph type="body" sz="quarter" idx="11"/>
          </p:nvPr>
        </p:nvSpPr>
        <p:spPr>
          <a:xfrm>
            <a:off x="910209" y="4742727"/>
            <a:ext cx="10378466" cy="917592"/>
          </a:xfrm>
        </p:spPr>
        <p:txBody>
          <a:bodyPr/>
          <a:lstStyle/>
          <a:p>
            <a:pPr lvl="0"/>
            <a:r>
              <a:rPr lang="en-US" sz="4500" dirty="0"/>
              <a:t>Introduction</a:t>
            </a:r>
          </a:p>
        </p:txBody>
      </p:sp>
      <p:sp>
        <p:nvSpPr>
          <p:cNvPr id="618" name="Text Placeholder 617"/>
          <p:cNvSpPr>
            <a:spLocks noGrp="1"/>
          </p:cNvSpPr>
          <p:nvPr>
            <p:ph type="body" sz="quarter" idx="23"/>
          </p:nvPr>
        </p:nvSpPr>
        <p:spPr>
          <a:xfrm>
            <a:off x="11587164" y="22589537"/>
            <a:ext cx="20720050" cy="1372661"/>
          </a:xfrm>
        </p:spPr>
        <p:txBody>
          <a:bodyPr/>
          <a:lstStyle/>
          <a:p>
            <a:r>
              <a:rPr lang="en-US" sz="2800" dirty="0">
                <a:solidFill>
                  <a:schemeClr val="tx1"/>
                </a:solidFill>
                <a:latin typeface="+mn-lt"/>
              </a:rPr>
              <a:t>   </a:t>
            </a:r>
          </a:p>
          <a:p>
            <a:endParaRPr lang="en-US" dirty="0">
              <a:latin typeface="+mn-lt"/>
            </a:endParaRPr>
          </a:p>
        </p:txBody>
      </p:sp>
      <p:sp>
        <p:nvSpPr>
          <p:cNvPr id="619" name="Text Placeholder 618"/>
          <p:cNvSpPr>
            <a:spLocks noGrp="1"/>
          </p:cNvSpPr>
          <p:nvPr>
            <p:ph type="body" sz="quarter" idx="24"/>
          </p:nvPr>
        </p:nvSpPr>
        <p:spPr>
          <a:xfrm>
            <a:off x="12515606" y="4684732"/>
            <a:ext cx="15720554" cy="917592"/>
          </a:xfrm>
        </p:spPr>
        <p:txBody>
          <a:bodyPr/>
          <a:lstStyle/>
          <a:p>
            <a:r>
              <a:rPr lang="en-US" sz="4500" dirty="0"/>
              <a:t>Case Report</a:t>
            </a:r>
          </a:p>
        </p:txBody>
      </p:sp>
      <p:sp>
        <p:nvSpPr>
          <p:cNvPr id="622" name="Text Placeholder 621"/>
          <p:cNvSpPr>
            <a:spLocks noGrp="1"/>
          </p:cNvSpPr>
          <p:nvPr>
            <p:ph type="body" sz="quarter" idx="27"/>
          </p:nvPr>
        </p:nvSpPr>
        <p:spPr>
          <a:xfrm>
            <a:off x="29450958" y="17196723"/>
            <a:ext cx="13310510" cy="877155"/>
          </a:xfrm>
        </p:spPr>
        <p:txBody>
          <a:bodyPr/>
          <a:lstStyle/>
          <a:p>
            <a:r>
              <a:rPr lang="en-US" sz="4500" dirty="0"/>
              <a:t>Key Points</a:t>
            </a:r>
          </a:p>
        </p:txBody>
      </p:sp>
      <p:pic>
        <p:nvPicPr>
          <p:cNvPr id="6" name="Picture 5">
            <a:extLst>
              <a:ext uri="{FF2B5EF4-FFF2-40B4-BE49-F238E27FC236}">
                <a16:creationId xmlns:a16="http://schemas.microsoft.com/office/drawing/2014/main" id="{8FE70EBA-23CB-D24A-B8F7-1BC2D72726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52300" y="76313"/>
            <a:ext cx="5187632" cy="4420231"/>
          </a:xfrm>
          <a:prstGeom prst="rect">
            <a:avLst/>
          </a:prstGeom>
        </p:spPr>
      </p:pic>
      <p:sp>
        <p:nvSpPr>
          <p:cNvPr id="2" name="Text Placeholder 1"/>
          <p:cNvSpPr>
            <a:spLocks noGrp="1"/>
          </p:cNvSpPr>
          <p:nvPr>
            <p:ph type="body" sz="quarter" idx="10"/>
          </p:nvPr>
        </p:nvSpPr>
        <p:spPr>
          <a:xfrm>
            <a:off x="796266" y="5705384"/>
            <a:ext cx="10682976" cy="8566332"/>
          </a:xfrm>
        </p:spPr>
        <p:txBody>
          <a:bodyPr/>
          <a:lstStyle/>
          <a:p>
            <a:r>
              <a:rPr lang="en-US" sz="4500" dirty="0"/>
              <a:t>Papillary muscle rupture (PMR) is a dreaded complication that occurs in one percent of patients, three to seven days after an acute myocardial infraction (MI). This frequently leads to cardiogenic shock, with mortality rates as high as 80%. Many patients who would otherwise be surgical candidates are too acutely ill to undergo surgical intervention. Fortunately, extracorporeal membrane oxygenation (ECMO) offers patients life-sustaining therapy while awaiting optimization for definitive surgical intervention.</a:t>
            </a:r>
          </a:p>
          <a:p>
            <a:endParaRPr lang="en-US" sz="4500" dirty="0"/>
          </a:p>
          <a:p>
            <a:endParaRPr lang="en-US" dirty="0"/>
          </a:p>
        </p:txBody>
      </p:sp>
      <p:sp>
        <p:nvSpPr>
          <p:cNvPr id="7" name="Text Placeholder 6"/>
          <p:cNvSpPr>
            <a:spLocks noGrp="1"/>
          </p:cNvSpPr>
          <p:nvPr>
            <p:ph type="body" sz="quarter" idx="19"/>
          </p:nvPr>
        </p:nvSpPr>
        <p:spPr>
          <a:xfrm>
            <a:off x="12515606" y="5630340"/>
            <a:ext cx="15720554" cy="17266243"/>
          </a:xfrm>
        </p:spPr>
        <p:txBody>
          <a:bodyPr/>
          <a:lstStyle/>
          <a:p>
            <a:r>
              <a:rPr lang="en-US" sz="4500" dirty="0"/>
              <a:t>Patient’s respiratory status continued to decline, and he was severely hypoxic despite optimal ventilator settings. Repeat chest x-ray at that time showed diffuse bilateral opacities suggestive of ARDS. Patient was initiated on VV-ECMO based on the </a:t>
            </a:r>
            <a:r>
              <a:rPr lang="en-US" sz="4500" dirty="0" err="1"/>
              <a:t>Extracoropreal</a:t>
            </a:r>
            <a:r>
              <a:rPr lang="en-US" sz="4500" dirty="0"/>
              <a:t> Life Support Organization (ELSO) guidelines for Adult Respiratory Failure. While undergoing VV-ECMO, patient developed bradycardia and asystole with return of spontaneous circulation following CPR. Follow up EKG noted evidence of new ST depressions in the anterolateral leads. Given the new cardiac findings, a repeat transthoracic echocardiogram was obtained demonstrating severe prolapse of the posterior mitral leaflet with ruptured posteromedial papillary muscle, mild prolapse of the anterior mitral leaflet, holosystolic mitral valve prolapse, and severe regurgitation. </a:t>
            </a:r>
          </a:p>
          <a:p>
            <a:r>
              <a:rPr lang="en-US" sz="4500" dirty="0"/>
              <a:t>While awaiting mitral valve replacement, patient suffered a ventricular fibrillation arrest. Circulation was reestablished and patient underwent arterial cannulation for VA-ECMO. This decision was made based on ELSO guidelines for Adult Cardiac Failure. His blood pressure, tachyarrhythmia, and oxygen saturation stabilized, and he underwent MVR successfully. An </a:t>
            </a:r>
            <a:r>
              <a:rPr lang="en-US" sz="4500" dirty="0" err="1"/>
              <a:t>Impella</a:t>
            </a:r>
            <a:r>
              <a:rPr lang="en-US" sz="4500" dirty="0"/>
              <a:t> was placed for 6 days. His oxygen requirements improved overtime and he was weaned off mechanical ventilation to nasal cannula and eventual discharge to a rehabilitation facility.</a:t>
            </a:r>
          </a:p>
          <a:p>
            <a:endParaRPr lang="en-US" sz="4000" dirty="0"/>
          </a:p>
        </p:txBody>
      </p:sp>
      <p:sp>
        <p:nvSpPr>
          <p:cNvPr id="12" name="Text Placeholder 11"/>
          <p:cNvSpPr>
            <a:spLocks noGrp="1"/>
          </p:cNvSpPr>
          <p:nvPr>
            <p:ph type="body" sz="quarter" idx="26"/>
          </p:nvPr>
        </p:nvSpPr>
        <p:spPr>
          <a:xfrm>
            <a:off x="29517050" y="18133904"/>
            <a:ext cx="13367205" cy="10710602"/>
          </a:xfrm>
        </p:spPr>
        <p:txBody>
          <a:bodyPr/>
          <a:lstStyle/>
          <a:p>
            <a:pPr marL="914400" indent="-914400">
              <a:buSzPct val="116000"/>
              <a:buFont typeface="Wingdings" pitchFamily="2" charset="2"/>
              <a:buChar char="§"/>
            </a:pPr>
            <a:r>
              <a:rPr lang="en-US" sz="4500" dirty="0"/>
              <a:t>PMR following MI: using ECMO as a bridge to definitive surgical intervention. </a:t>
            </a:r>
          </a:p>
          <a:p>
            <a:pPr marL="914400" indent="-914400">
              <a:buSzPct val="116000"/>
              <a:buFont typeface="Wingdings" pitchFamily="2" charset="2"/>
              <a:buChar char="§"/>
            </a:pPr>
            <a:r>
              <a:rPr lang="en-US" sz="4500" dirty="0"/>
              <a:t>Relying on evidence-based medicine for each modality despite its complexity optimized this patient’s chance for recovery. </a:t>
            </a:r>
          </a:p>
          <a:p>
            <a:pPr marL="914400" indent="-914400">
              <a:buSzPct val="116000"/>
              <a:buFont typeface="Wingdings" pitchFamily="2" charset="2"/>
              <a:buChar char="§"/>
            </a:pPr>
            <a:r>
              <a:rPr lang="en-US" sz="4500" dirty="0"/>
              <a:t>ELSO guidelines followed to initiate patient on VV-ECMO.</a:t>
            </a:r>
            <a:r>
              <a:rPr lang="en-US" sz="4500" baseline="30000" dirty="0"/>
              <a:t>3</a:t>
            </a:r>
            <a:r>
              <a:rPr lang="en-US" sz="4500" dirty="0"/>
              <a:t> </a:t>
            </a:r>
          </a:p>
          <a:p>
            <a:pPr marL="914400" indent="-914400">
              <a:buSzPct val="116000"/>
              <a:buFont typeface="Wingdings" pitchFamily="2" charset="2"/>
              <a:buChar char="§"/>
            </a:pPr>
            <a:r>
              <a:rPr lang="en-US" sz="4500" dirty="0"/>
              <a:t>Successful VV and VA-ECMO resuscitation afforded bridge therapy to definitive surgical management. VA-ECMO initiated per ELSO guidelines for Adult Cardiac Failure.</a:t>
            </a:r>
            <a:r>
              <a:rPr lang="en-US" sz="4500" baseline="30000" dirty="0"/>
              <a:t>3</a:t>
            </a:r>
            <a:endParaRPr lang="en-US" sz="4500" dirty="0"/>
          </a:p>
          <a:p>
            <a:pPr marL="914400" indent="-914400">
              <a:buSzPct val="116000"/>
              <a:buFont typeface="Wingdings" pitchFamily="2" charset="2"/>
              <a:buChar char="§"/>
            </a:pPr>
            <a:r>
              <a:rPr lang="en-US" sz="4500" dirty="0"/>
              <a:t>Highlight the importance of an inter-disciplinary team approach and physician persistence through direction of evidence-based medicine.</a:t>
            </a:r>
            <a:endParaRPr lang="en-US" dirty="0"/>
          </a:p>
        </p:txBody>
      </p:sp>
      <p:sp>
        <p:nvSpPr>
          <p:cNvPr id="13" name="Text Placeholder 12"/>
          <p:cNvSpPr>
            <a:spLocks noGrp="1"/>
          </p:cNvSpPr>
          <p:nvPr>
            <p:ph type="body" sz="quarter" idx="30"/>
          </p:nvPr>
        </p:nvSpPr>
        <p:spPr>
          <a:xfrm>
            <a:off x="11749774" y="2189266"/>
            <a:ext cx="23302226" cy="2911544"/>
          </a:xfrm>
        </p:spPr>
        <p:txBody>
          <a:bodyPr/>
          <a:lstStyle/>
          <a:p>
            <a:pPr algn="ctr"/>
            <a:r>
              <a:rPr lang="en-US" sz="4000" dirty="0"/>
              <a:t>Christine Sykalo, DO; Martin Herrera, DO; Alex Adams, DO; </a:t>
            </a:r>
            <a:r>
              <a:rPr lang="en-US" sz="4000" dirty="0" err="1"/>
              <a:t>Gagan</a:t>
            </a:r>
            <a:r>
              <a:rPr lang="en-US" sz="4000" dirty="0"/>
              <a:t> Kumar, MD; </a:t>
            </a:r>
            <a:r>
              <a:rPr lang="en-US" sz="4000" dirty="0" err="1"/>
              <a:t>Erine</a:t>
            </a:r>
            <a:r>
              <a:rPr lang="en-US" sz="4000" dirty="0"/>
              <a:t> </a:t>
            </a:r>
            <a:r>
              <a:rPr lang="en-US" sz="4000" dirty="0" err="1"/>
              <a:t>Raybon</a:t>
            </a:r>
            <a:r>
              <a:rPr lang="en-US" sz="4000" dirty="0"/>
              <a:t>-Rojas, MD</a:t>
            </a:r>
          </a:p>
          <a:p>
            <a:pPr algn="ctr"/>
            <a:r>
              <a:rPr lang="en-US" sz="4000" dirty="0"/>
              <a:t>Northeast Georgia Medical Center, Gainesville, GA </a:t>
            </a:r>
          </a:p>
          <a:p>
            <a:pPr algn="ctr"/>
            <a:endParaRPr lang="en-US" dirty="0"/>
          </a:p>
        </p:txBody>
      </p:sp>
      <p:sp>
        <p:nvSpPr>
          <p:cNvPr id="14" name="Text Placeholder 13"/>
          <p:cNvSpPr>
            <a:spLocks noGrp="1"/>
          </p:cNvSpPr>
          <p:nvPr>
            <p:ph type="body" sz="quarter" idx="153"/>
          </p:nvPr>
        </p:nvSpPr>
        <p:spPr>
          <a:xfrm>
            <a:off x="8839200" y="767192"/>
            <a:ext cx="28613100" cy="1773779"/>
          </a:xfrm>
        </p:spPr>
        <p:txBody>
          <a:bodyPr>
            <a:noAutofit/>
          </a:bodyPr>
          <a:lstStyle/>
          <a:p>
            <a:pPr algn="l"/>
            <a:r>
              <a:rPr lang="en-US" sz="6500" b="1" dirty="0">
                <a:solidFill>
                  <a:schemeClr val="tx1"/>
                </a:solidFill>
              </a:rPr>
              <a:t>Tricky Papillary Muscle Rupture Sequelae Navigated by Evidence-Based Therapies</a:t>
            </a:r>
          </a:p>
          <a:p>
            <a:endParaRPr lang="en-US" sz="3400" dirty="0"/>
          </a:p>
        </p:txBody>
      </p:sp>
      <p:pic>
        <p:nvPicPr>
          <p:cNvPr id="11" name="Picture 10">
            <a:extLst>
              <a:ext uri="{FF2B5EF4-FFF2-40B4-BE49-F238E27FC236}">
                <a16:creationId xmlns:a16="http://schemas.microsoft.com/office/drawing/2014/main" id="{ADF3FDC2-488A-6E49-BE33-7F65CE39763A}"/>
              </a:ext>
            </a:extLst>
          </p:cNvPr>
          <p:cNvPicPr>
            <a:picLocks noChangeAspect="1"/>
          </p:cNvPicPr>
          <p:nvPr/>
        </p:nvPicPr>
        <p:blipFill rotWithShape="1">
          <a:blip r:embed="rId7"/>
          <a:srcRect r="2595"/>
          <a:stretch/>
        </p:blipFill>
        <p:spPr>
          <a:xfrm>
            <a:off x="16065334" y="23483424"/>
            <a:ext cx="8268183" cy="6976296"/>
          </a:xfrm>
          <a:prstGeom prst="rect">
            <a:avLst/>
          </a:prstGeom>
        </p:spPr>
      </p:pic>
      <p:pic>
        <p:nvPicPr>
          <p:cNvPr id="4" name="Picture 3">
            <a:extLst>
              <a:ext uri="{FF2B5EF4-FFF2-40B4-BE49-F238E27FC236}">
                <a16:creationId xmlns:a16="http://schemas.microsoft.com/office/drawing/2014/main" id="{20DC1D87-7CAA-6747-8B94-DEC8A9AEDF02}"/>
              </a:ext>
            </a:extLst>
          </p:cNvPr>
          <p:cNvPicPr>
            <a:picLocks noChangeAspect="1"/>
          </p:cNvPicPr>
          <p:nvPr/>
        </p:nvPicPr>
        <p:blipFill rotWithShape="1">
          <a:blip r:embed="rId8"/>
          <a:srcRect l="3595" t="6599" r="5062" b="4895"/>
          <a:stretch/>
        </p:blipFill>
        <p:spPr>
          <a:xfrm>
            <a:off x="29880243" y="5660319"/>
            <a:ext cx="11874709" cy="7955267"/>
          </a:xfrm>
          <a:prstGeom prst="rect">
            <a:avLst/>
          </a:prstGeom>
        </p:spPr>
      </p:pic>
      <p:sp>
        <p:nvSpPr>
          <p:cNvPr id="8" name="Rectangle 7">
            <a:extLst>
              <a:ext uri="{FF2B5EF4-FFF2-40B4-BE49-F238E27FC236}">
                <a16:creationId xmlns:a16="http://schemas.microsoft.com/office/drawing/2014/main" id="{4F2B3D79-4C5B-C946-80EA-FAD7BC52D9C3}"/>
              </a:ext>
            </a:extLst>
          </p:cNvPr>
          <p:cNvSpPr/>
          <p:nvPr/>
        </p:nvSpPr>
        <p:spPr>
          <a:xfrm>
            <a:off x="29368229" y="13588610"/>
            <a:ext cx="13516026" cy="3785652"/>
          </a:xfrm>
          <a:prstGeom prst="rect">
            <a:avLst/>
          </a:prstGeom>
        </p:spPr>
        <p:txBody>
          <a:bodyPr wrap="square">
            <a:spAutoFit/>
          </a:bodyPr>
          <a:lstStyle/>
          <a:p>
            <a:pPr algn="ctr"/>
            <a:r>
              <a:rPr lang="en-US" sz="4000" dirty="0">
                <a:solidFill>
                  <a:srgbClr val="525249"/>
                </a:solidFill>
                <a:latin typeface="Times New Roman" panose="02020603050405020304" pitchFamily="18" charset="0"/>
                <a:cs typeface="Times New Roman" panose="02020603050405020304" pitchFamily="18" charset="0"/>
              </a:rPr>
              <a:t>ELSO guidelines: Murray score 2-3 is associated with 50% mortality and VV-ECMO should be considered. </a:t>
            </a:r>
          </a:p>
          <a:p>
            <a:pPr algn="ctr"/>
            <a:r>
              <a:rPr lang="en-US" sz="4000" dirty="0">
                <a:solidFill>
                  <a:srgbClr val="525249"/>
                </a:solidFill>
                <a:latin typeface="Times New Roman" panose="02020603050405020304" pitchFamily="18" charset="0"/>
                <a:cs typeface="Times New Roman" panose="02020603050405020304" pitchFamily="18" charset="0"/>
              </a:rPr>
              <a:t>Score &gt; 3 associated with 80% mortality, require VV-ECMO.</a:t>
            </a:r>
            <a:r>
              <a:rPr lang="en-US" sz="4000" baseline="30000" dirty="0">
                <a:solidFill>
                  <a:srgbClr val="525249"/>
                </a:solidFill>
                <a:latin typeface="Times New Roman" panose="02020603050405020304" pitchFamily="18" charset="0"/>
                <a:cs typeface="Times New Roman" panose="02020603050405020304" pitchFamily="18" charset="0"/>
              </a:rPr>
              <a:t>1-3</a:t>
            </a:r>
            <a:r>
              <a:rPr lang="en-US" sz="4000" dirty="0">
                <a:solidFill>
                  <a:srgbClr val="525249"/>
                </a:solidFill>
                <a:latin typeface="Times New Roman" panose="02020603050405020304" pitchFamily="18" charset="0"/>
                <a:cs typeface="Times New Roman" panose="02020603050405020304" pitchFamily="18" charset="0"/>
              </a:rPr>
              <a:t> </a:t>
            </a:r>
          </a:p>
          <a:p>
            <a:pPr algn="ctr"/>
            <a:r>
              <a:rPr lang="en-US" sz="4000" dirty="0">
                <a:solidFill>
                  <a:srgbClr val="525249"/>
                </a:solidFill>
              </a:rPr>
              <a:t>Patient was initiated on VV-ECMO based on ELSO guidelines, and Murray score of 2.8. </a:t>
            </a:r>
          </a:p>
          <a:p>
            <a:endParaRPr lang="en-US" sz="4000" dirty="0">
              <a:solidFill>
                <a:srgbClr val="525249"/>
              </a:solidFill>
              <a:latin typeface="Times New Roman" panose="02020603050405020304" pitchFamily="18" charset="0"/>
              <a:cs typeface="Times New Roman" panose="02020603050405020304" pitchFamily="18" charset="0"/>
            </a:endParaRPr>
          </a:p>
        </p:txBody>
      </p:sp>
      <p:sp>
        <p:nvSpPr>
          <p:cNvPr id="20" name="Text Placeholder 621">
            <a:extLst>
              <a:ext uri="{FF2B5EF4-FFF2-40B4-BE49-F238E27FC236}">
                <a16:creationId xmlns:a16="http://schemas.microsoft.com/office/drawing/2014/main" id="{7F24FCB9-909B-184A-9F36-8B27F6A57A2A}"/>
              </a:ext>
            </a:extLst>
          </p:cNvPr>
          <p:cNvSpPr txBox="1">
            <a:spLocks/>
          </p:cNvSpPr>
          <p:nvPr/>
        </p:nvSpPr>
        <p:spPr>
          <a:xfrm>
            <a:off x="29470987" y="28863306"/>
            <a:ext cx="13310510" cy="877155"/>
          </a:xfrm>
          <a:prstGeom prst="rect">
            <a:avLst/>
          </a:prstGeom>
          <a:solidFill>
            <a:srgbClr val="404726"/>
          </a:solidFill>
        </p:spPr>
        <p:txBody>
          <a:bodyPr wrap="square"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none" kern="1200" baseline="0">
                <a:solidFill>
                  <a:schemeClr val="bg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4500" dirty="0"/>
              <a:t>References</a:t>
            </a:r>
          </a:p>
        </p:txBody>
      </p:sp>
      <p:sp>
        <p:nvSpPr>
          <p:cNvPr id="22" name="Text Placeholder 11">
            <a:extLst>
              <a:ext uri="{FF2B5EF4-FFF2-40B4-BE49-F238E27FC236}">
                <a16:creationId xmlns:a16="http://schemas.microsoft.com/office/drawing/2014/main" id="{ED03D257-D9F8-DB4E-A0AB-A8F1C115AF7F}"/>
              </a:ext>
            </a:extLst>
          </p:cNvPr>
          <p:cNvSpPr txBox="1">
            <a:spLocks/>
          </p:cNvSpPr>
          <p:nvPr/>
        </p:nvSpPr>
        <p:spPr>
          <a:xfrm>
            <a:off x="12401306" y="30403848"/>
            <a:ext cx="15596240" cy="2616079"/>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600" kern="1200">
                <a:solidFill>
                  <a:srgbClr val="404726"/>
                </a:solidFill>
                <a:latin typeface="Times New Roman" panose="02020603050405020304" pitchFamily="18" charset="0"/>
                <a:ea typeface="+mn-ea"/>
                <a:cs typeface="Times New Roman" panose="02020603050405020304"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sz="3500" dirty="0"/>
              <a:t>Increased density of both lungs suggestive of worsening pulmonary edema. Evidence of: tracheostomy tube, feeding tube, left chest tube, left internal jugular central line, ECMO catheter, and Swan-Ganz catheter seen extending from inferior to superior. </a:t>
            </a:r>
          </a:p>
        </p:txBody>
      </p:sp>
      <p:sp>
        <p:nvSpPr>
          <p:cNvPr id="23" name="Rectangle 22">
            <a:extLst>
              <a:ext uri="{FF2B5EF4-FFF2-40B4-BE49-F238E27FC236}">
                <a16:creationId xmlns:a16="http://schemas.microsoft.com/office/drawing/2014/main" id="{50D3607C-E593-1441-B990-507E6D6D7455}"/>
              </a:ext>
            </a:extLst>
          </p:cNvPr>
          <p:cNvSpPr/>
          <p:nvPr/>
        </p:nvSpPr>
        <p:spPr>
          <a:xfrm>
            <a:off x="29368229" y="29980945"/>
            <a:ext cx="13516026" cy="2400657"/>
          </a:xfrm>
          <a:prstGeom prst="rect">
            <a:avLst/>
          </a:prstGeom>
        </p:spPr>
        <p:txBody>
          <a:bodyPr wrap="square">
            <a:spAutoFit/>
          </a:bodyPr>
          <a:lstStyle/>
          <a:p>
            <a:r>
              <a:rPr lang="en-US" sz="3000" dirty="0">
                <a:solidFill>
                  <a:srgbClr val="525249"/>
                </a:solidFill>
                <a:latin typeface="Times New Roman" panose="02020603050405020304" pitchFamily="18" charset="0"/>
                <a:cs typeface="Times New Roman" panose="02020603050405020304" pitchFamily="18" charset="0"/>
              </a:rPr>
              <a:t>1. Lindstrom, Pellegrino, Butt. “</a:t>
            </a:r>
            <a:r>
              <a:rPr lang="en-US" sz="3000" dirty="0" err="1">
                <a:solidFill>
                  <a:srgbClr val="525249"/>
                </a:solidFill>
                <a:latin typeface="Times New Roman" panose="02020603050405020304" pitchFamily="18" charset="0"/>
                <a:cs typeface="Times New Roman" panose="02020603050405020304" pitchFamily="18" charset="0"/>
              </a:rPr>
              <a:t>Extracoropreal</a:t>
            </a:r>
            <a:r>
              <a:rPr lang="en-US" sz="3000" dirty="0">
                <a:solidFill>
                  <a:srgbClr val="525249"/>
                </a:solidFill>
                <a:latin typeface="Times New Roman" panose="02020603050405020304" pitchFamily="18" charset="0"/>
                <a:cs typeface="Times New Roman" panose="02020603050405020304" pitchFamily="18" charset="0"/>
              </a:rPr>
              <a:t> membrane oxygenation.” </a:t>
            </a:r>
            <a:r>
              <a:rPr lang="en-US" sz="3000" i="1" dirty="0">
                <a:solidFill>
                  <a:srgbClr val="525249"/>
                </a:solidFill>
                <a:latin typeface="Times New Roman" panose="02020603050405020304" pitchFamily="18" charset="0"/>
                <a:cs typeface="Times New Roman" panose="02020603050405020304" pitchFamily="18" charset="0"/>
              </a:rPr>
              <a:t>Medical Journal of Australia</a:t>
            </a:r>
            <a:r>
              <a:rPr lang="en-US" sz="3000" dirty="0">
                <a:solidFill>
                  <a:srgbClr val="525249"/>
                </a:solidFill>
                <a:latin typeface="Times New Roman" panose="02020603050405020304" pitchFamily="18" charset="0"/>
                <a:cs typeface="Times New Roman" panose="02020603050405020304" pitchFamily="18" charset="0"/>
              </a:rPr>
              <a:t>, 191:30 (2009): 178-182. </a:t>
            </a:r>
          </a:p>
          <a:p>
            <a:r>
              <a:rPr lang="en-US" sz="3000" dirty="0">
                <a:solidFill>
                  <a:srgbClr val="525249"/>
                </a:solidFill>
                <a:latin typeface="Times New Roman" panose="02020603050405020304" pitchFamily="18" charset="0"/>
                <a:cs typeface="Times New Roman" panose="02020603050405020304" pitchFamily="18" charset="0"/>
              </a:rPr>
              <a:t>2. “Murray Score Calculator.” </a:t>
            </a:r>
            <a:r>
              <a:rPr lang="en-US" sz="3000" i="1" dirty="0">
                <a:solidFill>
                  <a:srgbClr val="525249"/>
                </a:solidFill>
                <a:latin typeface="Times New Roman" panose="02020603050405020304" pitchFamily="18" charset="0"/>
                <a:cs typeface="Times New Roman" panose="02020603050405020304" pitchFamily="18" charset="0"/>
              </a:rPr>
              <a:t>Hong Kong Society of Critical Care Medicine</a:t>
            </a:r>
            <a:r>
              <a:rPr lang="en-US" sz="3000" dirty="0">
                <a:solidFill>
                  <a:srgbClr val="525249"/>
                </a:solidFill>
                <a:latin typeface="Times New Roman" panose="02020603050405020304" pitchFamily="18" charset="0"/>
                <a:cs typeface="Times New Roman" panose="02020603050405020304" pitchFamily="18" charset="0"/>
              </a:rPr>
              <a:t>. (2010). </a:t>
            </a:r>
          </a:p>
          <a:p>
            <a:r>
              <a:rPr lang="en-US" sz="3000" dirty="0">
                <a:solidFill>
                  <a:srgbClr val="525249"/>
                </a:solidFill>
                <a:latin typeface="Times New Roman" panose="02020603050405020304" pitchFamily="18" charset="0"/>
                <a:cs typeface="Times New Roman" panose="02020603050405020304" pitchFamily="18" charset="0"/>
              </a:rPr>
              <a:t>3. ELSO Guidelines for Cardiopulmonary Extracorporeal Life Support. Extracorporeal Life Support Organization, Version 1.4 August 2017 Ann Arbor, MI, USA</a:t>
            </a:r>
          </a:p>
        </p:txBody>
      </p:sp>
      <p:sp>
        <p:nvSpPr>
          <p:cNvPr id="19" name="Text Placeholder 621">
            <a:extLst>
              <a:ext uri="{FF2B5EF4-FFF2-40B4-BE49-F238E27FC236}">
                <a16:creationId xmlns:a16="http://schemas.microsoft.com/office/drawing/2014/main" id="{E1BCD612-5A5A-E24C-AD92-60EFAB69BC5A}"/>
              </a:ext>
            </a:extLst>
          </p:cNvPr>
          <p:cNvSpPr txBox="1">
            <a:spLocks/>
          </p:cNvSpPr>
          <p:nvPr/>
        </p:nvSpPr>
        <p:spPr>
          <a:xfrm>
            <a:off x="29059585" y="4649981"/>
            <a:ext cx="13824670" cy="923322"/>
          </a:xfrm>
          <a:prstGeom prst="rect">
            <a:avLst/>
          </a:prstGeom>
          <a:solidFill>
            <a:srgbClr val="404726"/>
          </a:solidFill>
        </p:spPr>
        <p:txBody>
          <a:bodyPr wrap="square"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none" kern="1200" baseline="0">
                <a:solidFill>
                  <a:schemeClr val="bg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4800" dirty="0">
                <a:cs typeface="Calibri" panose="020F0502020204030204" pitchFamily="34" charset="0"/>
              </a:rPr>
              <a:t>Extracorporeal Life Support Organization Guidelines</a:t>
            </a:r>
            <a:endParaRPr lang="en-US" sz="4500" dirty="0">
              <a:cs typeface="Calibri" panose="020F0502020204030204" pitchFamily="34" charset="0"/>
            </a:endParaRPr>
          </a:p>
        </p:txBody>
      </p:sp>
      <p:sp>
        <p:nvSpPr>
          <p:cNvPr id="24" name="Text Placeholder 619">
            <a:extLst>
              <a:ext uri="{FF2B5EF4-FFF2-40B4-BE49-F238E27FC236}">
                <a16:creationId xmlns:a16="http://schemas.microsoft.com/office/drawing/2014/main" id="{3F854DCD-79A3-4147-977B-76009998DE81}"/>
              </a:ext>
            </a:extLst>
          </p:cNvPr>
          <p:cNvSpPr txBox="1">
            <a:spLocks/>
          </p:cNvSpPr>
          <p:nvPr/>
        </p:nvSpPr>
        <p:spPr>
          <a:xfrm>
            <a:off x="611721" y="15582045"/>
            <a:ext cx="10975443" cy="877155"/>
          </a:xfrm>
          <a:prstGeom prst="rect">
            <a:avLst/>
          </a:prstGeom>
          <a:solidFill>
            <a:srgbClr val="404726"/>
          </a:solidFill>
        </p:spPr>
        <p:txBody>
          <a:bodyPr wrap="square"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none" kern="1200" baseline="0">
                <a:solidFill>
                  <a:schemeClr val="bg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4500" dirty="0"/>
              <a:t>Background</a:t>
            </a:r>
          </a:p>
        </p:txBody>
      </p:sp>
      <p:sp>
        <p:nvSpPr>
          <p:cNvPr id="3" name="Rectangle 2">
            <a:extLst>
              <a:ext uri="{FF2B5EF4-FFF2-40B4-BE49-F238E27FC236}">
                <a16:creationId xmlns:a16="http://schemas.microsoft.com/office/drawing/2014/main" id="{C9ABF223-997C-2548-99C1-EF82628813B8}"/>
              </a:ext>
            </a:extLst>
          </p:cNvPr>
          <p:cNvSpPr/>
          <p:nvPr/>
        </p:nvSpPr>
        <p:spPr>
          <a:xfrm>
            <a:off x="721837" y="16644810"/>
            <a:ext cx="11027937" cy="14634776"/>
          </a:xfrm>
          <a:prstGeom prst="rect">
            <a:avLst/>
          </a:prstGeom>
        </p:spPr>
        <p:txBody>
          <a:bodyPr wrap="square">
            <a:spAutoFit/>
          </a:bodyPr>
          <a:lstStyle/>
          <a:p>
            <a:pPr marL="685800" indent="-685800">
              <a:buFont typeface="Wingdings" pitchFamily="2" charset="2"/>
              <a:buChar char="§"/>
            </a:pPr>
            <a:r>
              <a:rPr lang="en-US" sz="4500" dirty="0">
                <a:solidFill>
                  <a:srgbClr val="404726"/>
                </a:solidFill>
                <a:latin typeface="Times New Roman" panose="02020603050405020304" pitchFamily="18" charset="0"/>
                <a:cs typeface="Times New Roman" panose="02020603050405020304" pitchFamily="18" charset="0"/>
              </a:rPr>
              <a:t>43-year-old male with chief complain of worsening dyspnea for two days</a:t>
            </a:r>
          </a:p>
          <a:p>
            <a:pPr marL="685800" indent="-685800">
              <a:buFont typeface="Wingdings" pitchFamily="2" charset="2"/>
              <a:buChar char="§"/>
            </a:pPr>
            <a:r>
              <a:rPr lang="en-US" sz="4500" dirty="0">
                <a:solidFill>
                  <a:srgbClr val="404726"/>
                </a:solidFill>
                <a:latin typeface="Times New Roman" panose="02020603050405020304" pitchFamily="18" charset="0"/>
                <a:cs typeface="Times New Roman" panose="02020603050405020304" pitchFamily="18" charset="0"/>
              </a:rPr>
              <a:t>Past medical history: morbid obesity, hypertension with medication non-adherence, and tobacco use </a:t>
            </a:r>
          </a:p>
          <a:p>
            <a:pPr marL="685800" indent="-685800">
              <a:buFont typeface="Wingdings" pitchFamily="2" charset="2"/>
              <a:buChar char="§"/>
            </a:pPr>
            <a:endParaRPr lang="en-US" sz="4500" dirty="0">
              <a:solidFill>
                <a:srgbClr val="404726"/>
              </a:solidFill>
              <a:latin typeface="Times New Roman" panose="02020603050405020304" pitchFamily="18" charset="0"/>
              <a:cs typeface="Times New Roman" panose="02020603050405020304" pitchFamily="18" charset="0"/>
            </a:endParaRPr>
          </a:p>
          <a:p>
            <a:pPr marL="685800" indent="-685800">
              <a:buFont typeface="Wingdings" pitchFamily="2" charset="2"/>
              <a:buChar char="§"/>
            </a:pPr>
            <a:r>
              <a:rPr lang="en-US" sz="4500" dirty="0">
                <a:solidFill>
                  <a:srgbClr val="404726"/>
                </a:solidFill>
                <a:latin typeface="Times New Roman" panose="02020603050405020304" pitchFamily="18" charset="0"/>
                <a:cs typeface="Times New Roman" panose="02020603050405020304" pitchFamily="18" charset="0"/>
              </a:rPr>
              <a:t>Initial diagnostic workup: patient experienced worsening respiratory distress, tachypnea, tachycardia, and shock. </a:t>
            </a:r>
          </a:p>
          <a:p>
            <a:pPr marL="685800" indent="-685800">
              <a:buFont typeface="Wingdings" pitchFamily="2" charset="2"/>
              <a:buChar char="§"/>
            </a:pPr>
            <a:r>
              <a:rPr lang="en-US" sz="4500" dirty="0">
                <a:solidFill>
                  <a:srgbClr val="404726"/>
                </a:solidFill>
                <a:latin typeface="Times New Roman" panose="02020603050405020304" pitchFamily="18" charset="0"/>
                <a:cs typeface="Times New Roman" panose="02020603050405020304" pitchFamily="18" charset="0"/>
              </a:rPr>
              <a:t>Hypoxic and required mechanical intubation.</a:t>
            </a:r>
          </a:p>
          <a:p>
            <a:pPr marL="685800" indent="-685800">
              <a:buFont typeface="Wingdings" pitchFamily="2" charset="2"/>
              <a:buChar char="§"/>
            </a:pPr>
            <a:endParaRPr lang="en-US" sz="4500" dirty="0">
              <a:solidFill>
                <a:srgbClr val="404726"/>
              </a:solidFill>
              <a:latin typeface="Times New Roman" panose="02020603050405020304" pitchFamily="18" charset="0"/>
              <a:cs typeface="Times New Roman" panose="02020603050405020304" pitchFamily="18" charset="0"/>
            </a:endParaRPr>
          </a:p>
          <a:p>
            <a:pPr marL="685800" indent="-685800">
              <a:buFont typeface="Wingdings" pitchFamily="2" charset="2"/>
              <a:buChar char="§"/>
            </a:pPr>
            <a:r>
              <a:rPr lang="en-US" sz="4500" dirty="0">
                <a:solidFill>
                  <a:srgbClr val="404726"/>
                </a:solidFill>
                <a:latin typeface="Times New Roman" panose="02020603050405020304" pitchFamily="18" charset="0"/>
                <a:cs typeface="Times New Roman" panose="02020603050405020304" pitchFamily="18" charset="0"/>
              </a:rPr>
              <a:t>Pulmonary embolus was excluded, but the patient developed elevated cardiac markers and troponins of 1.78 with no ST elevations on EKG. </a:t>
            </a:r>
          </a:p>
          <a:p>
            <a:pPr marL="685800" indent="-685800">
              <a:buFont typeface="Wingdings" pitchFamily="2" charset="2"/>
              <a:buChar char="§"/>
            </a:pPr>
            <a:r>
              <a:rPr lang="en-US" sz="4500" dirty="0">
                <a:solidFill>
                  <a:srgbClr val="404726"/>
                </a:solidFill>
                <a:latin typeface="Times New Roman" panose="02020603050405020304" pitchFamily="18" charset="0"/>
                <a:cs typeface="Times New Roman" panose="02020603050405020304" pitchFamily="18" charset="0"/>
              </a:rPr>
              <a:t>Echocardiogram demonstrated EF of 60% with Grade III diastolic dysfunction and notable mild mitral regurgitation; this was presumed to be a contributing factor to the patient’s presentation.  </a:t>
            </a:r>
          </a:p>
        </p:txBody>
      </p:sp>
      <p:sp>
        <p:nvSpPr>
          <p:cNvPr id="25" name="Text Placeholder 619">
            <a:extLst>
              <a:ext uri="{FF2B5EF4-FFF2-40B4-BE49-F238E27FC236}">
                <a16:creationId xmlns:a16="http://schemas.microsoft.com/office/drawing/2014/main" id="{7F8710EC-9F3C-5B41-9721-3CDAE5F3FAEA}"/>
              </a:ext>
            </a:extLst>
          </p:cNvPr>
          <p:cNvSpPr txBox="1">
            <a:spLocks/>
          </p:cNvSpPr>
          <p:nvPr/>
        </p:nvSpPr>
        <p:spPr>
          <a:xfrm>
            <a:off x="12515606" y="22213896"/>
            <a:ext cx="15720554" cy="877155"/>
          </a:xfrm>
          <a:prstGeom prst="rect">
            <a:avLst/>
          </a:prstGeom>
          <a:solidFill>
            <a:srgbClr val="404726"/>
          </a:solidFill>
        </p:spPr>
        <p:txBody>
          <a:bodyPr wrap="square"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none" kern="1200" baseline="0">
                <a:solidFill>
                  <a:schemeClr val="bg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4500" dirty="0"/>
              <a:t>Patient’s Chest X-ray</a:t>
            </a:r>
          </a:p>
        </p:txBody>
      </p:sp>
      <p:pic>
        <p:nvPicPr>
          <p:cNvPr id="15" name="Audio 14">
            <a:hlinkClick r:id="" action="ppaction://media"/>
            <a:extLst>
              <a:ext uri="{FF2B5EF4-FFF2-40B4-BE49-F238E27FC236}">
                <a16:creationId xmlns:a16="http://schemas.microsoft.com/office/drawing/2014/main" id="{491AA892-280E-1744-BB43-3EA7DD4AEF0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926000" y="31953200"/>
            <a:ext cx="812800" cy="812800"/>
          </a:xfrm>
          <a:prstGeom prst="rect">
            <a:avLst/>
          </a:prstGeom>
        </p:spPr>
      </p:pic>
    </p:spTree>
    <p:extLst>
      <p:ext uri="{BB962C8B-B14F-4D97-AF65-F5344CB8AC3E}">
        <p14:creationId xmlns:p14="http://schemas.microsoft.com/office/powerpoint/2010/main" val="3425218134"/>
      </p:ext>
    </p:extLst>
  </p:cSld>
  <p:clrMapOvr>
    <a:masterClrMapping/>
  </p:clrMapOvr>
  <mc:AlternateContent xmlns:mc="http://schemas.openxmlformats.org/markup-compatibility/2006">
    <mc:Choice xmlns:p14="http://schemas.microsoft.com/office/powerpoint/2010/main" Requires="p14">
      <p:transition spd="slow" p14:dur="2000" advTm="293091"/>
    </mc:Choice>
    <mc:Fallback>
      <p:transition spd="slow" advTm="293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36x48-Template-V2b">
  <a:themeElements>
    <a:clrScheme name="CHI SV Poster">
      <a:dk1>
        <a:sysClr val="windowText" lastClr="000000"/>
      </a:dk1>
      <a:lt1>
        <a:sysClr val="window" lastClr="FFFFFF"/>
      </a:lt1>
      <a:dk2>
        <a:srgbClr val="4E5B6F"/>
      </a:dk2>
      <a:lt2>
        <a:srgbClr val="D6ECFF"/>
      </a:lt2>
      <a:accent1>
        <a:srgbClr val="59CBE8"/>
      </a:accent1>
      <a:accent2>
        <a:srgbClr val="24509A"/>
      </a:accent2>
      <a:accent3>
        <a:srgbClr val="0097A9"/>
      </a:accent3>
      <a:accent4>
        <a:srgbClr val="64A70B"/>
      </a:accent4>
      <a:accent5>
        <a:srgbClr val="B884CB"/>
      </a:accent5>
      <a:accent6>
        <a:srgbClr val="FF6A39"/>
      </a:accent6>
      <a:hlink>
        <a:srgbClr val="86C8BC"/>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ssic 3 Columns">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assic - Wide Center">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36x48-Template-V2b</Template>
  <TotalTime>6227</TotalTime>
  <Words>649</Words>
  <Application>Microsoft Macintosh PowerPoint</Application>
  <PresentationFormat>Custom</PresentationFormat>
  <Paragraphs>35</Paragraphs>
  <Slides>1</Slides>
  <Notes>1</Notes>
  <HiddenSlides>0</HiddenSlides>
  <MMClips>1</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1</vt:i4>
      </vt:variant>
    </vt:vector>
  </HeadingPairs>
  <TitlesOfParts>
    <vt:vector size="10" baseType="lpstr">
      <vt:lpstr>Arial</vt:lpstr>
      <vt:lpstr>Calibri</vt:lpstr>
      <vt:lpstr>Times New Roman</vt:lpstr>
      <vt:lpstr>Trebuchet MS</vt:lpstr>
      <vt:lpstr>Wingdings</vt:lpstr>
      <vt:lpstr>36x48-Template-V2b</vt:lpstr>
      <vt:lpstr>1_Classic 3 Columns</vt:lpstr>
      <vt:lpstr>Classic - Wide Center</vt:lpstr>
      <vt:lpstr>Image</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CanterburyMedia</dc:creator>
  <dc:description>This template is the property of PosterPresentations.com. Call us if you need help with this poster template._x000d_
1-866-649-3004           _x000d_
 (c)PosterPresentations.com</dc:description>
  <cp:lastModifiedBy>Christine Sykalo</cp:lastModifiedBy>
  <cp:revision>231</cp:revision>
  <cp:lastPrinted>2016-07-25T16:08:09Z</cp:lastPrinted>
  <dcterms:created xsi:type="dcterms:W3CDTF">2012-02-03T19:11:35Z</dcterms:created>
  <dcterms:modified xsi:type="dcterms:W3CDTF">2020-09-14T10:07:01Z</dcterms:modified>
</cp:coreProperties>
</file>