
<file path=[Content_Types].xml><?xml version="1.0" encoding="utf-8"?>
<Types xmlns="http://schemas.openxmlformats.org/package/2006/content-types">
  <Default Extension="bin" ContentType="application/vnd.openxmlformats-officedocument.oleObject"/>
  <Default Extension="jpeg" ContentType="image/jpeg"/>
  <Default Extension="jpg" ContentType="image/jpeg"/>
  <Default Extension="png" ContentType="image/png"/>
  <Default Extension="rels" ContentType="application/vnd.openxmlformats-package.relationships+xml"/>
  <Default Extension="vml" ContentType="application/vnd.openxmlformats-officedocument.vmlDrawing"/>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slideLayouts/slideLayout3.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0" r:id="rId1"/>
    <p:sldMasterId id="2147483657" r:id="rId2"/>
    <p:sldMasterId id="2147483653" r:id="rId3"/>
  </p:sldMasterIdLst>
  <p:notesMasterIdLst>
    <p:notesMasterId r:id="rId5"/>
  </p:notesMasterIdLst>
  <p:handoutMasterIdLst>
    <p:handoutMasterId r:id="rId6"/>
  </p:handoutMasterIdLst>
  <p:sldIdLst>
    <p:sldId id="256" r:id="rId4"/>
  </p:sldIdLst>
  <p:sldSz cx="43891200" cy="32918400"/>
  <p:notesSz cx="7010400" cy="9296400"/>
  <p:defaultTextStyle>
    <a:defPPr>
      <a:defRPr lang="en-US"/>
    </a:defPPr>
    <a:lvl1pPr marL="0" algn="l" defTabSz="4388900" rtl="0" eaLnBrk="1" latinLnBrk="0" hangingPunct="1">
      <a:defRPr sz="8600" kern="1200">
        <a:solidFill>
          <a:schemeClr val="tx1"/>
        </a:solidFill>
        <a:latin typeface="+mn-lt"/>
        <a:ea typeface="+mn-ea"/>
        <a:cs typeface="+mn-cs"/>
      </a:defRPr>
    </a:lvl1pPr>
    <a:lvl2pPr marL="2194451" algn="l" defTabSz="4388900" rtl="0" eaLnBrk="1" latinLnBrk="0" hangingPunct="1">
      <a:defRPr sz="8600" kern="1200">
        <a:solidFill>
          <a:schemeClr val="tx1"/>
        </a:solidFill>
        <a:latin typeface="+mn-lt"/>
        <a:ea typeface="+mn-ea"/>
        <a:cs typeface="+mn-cs"/>
      </a:defRPr>
    </a:lvl2pPr>
    <a:lvl3pPr marL="4388900" algn="l" defTabSz="4388900" rtl="0" eaLnBrk="1" latinLnBrk="0" hangingPunct="1">
      <a:defRPr sz="8600" kern="1200">
        <a:solidFill>
          <a:schemeClr val="tx1"/>
        </a:solidFill>
        <a:latin typeface="+mn-lt"/>
        <a:ea typeface="+mn-ea"/>
        <a:cs typeface="+mn-cs"/>
      </a:defRPr>
    </a:lvl3pPr>
    <a:lvl4pPr marL="6583351" algn="l" defTabSz="4388900" rtl="0" eaLnBrk="1" latinLnBrk="0" hangingPunct="1">
      <a:defRPr sz="8600" kern="1200">
        <a:solidFill>
          <a:schemeClr val="tx1"/>
        </a:solidFill>
        <a:latin typeface="+mn-lt"/>
        <a:ea typeface="+mn-ea"/>
        <a:cs typeface="+mn-cs"/>
      </a:defRPr>
    </a:lvl4pPr>
    <a:lvl5pPr marL="8777801" algn="l" defTabSz="4388900" rtl="0" eaLnBrk="1" latinLnBrk="0" hangingPunct="1">
      <a:defRPr sz="8600" kern="1200">
        <a:solidFill>
          <a:schemeClr val="tx1"/>
        </a:solidFill>
        <a:latin typeface="+mn-lt"/>
        <a:ea typeface="+mn-ea"/>
        <a:cs typeface="+mn-cs"/>
      </a:defRPr>
    </a:lvl5pPr>
    <a:lvl6pPr marL="10972252" algn="l" defTabSz="4388900" rtl="0" eaLnBrk="1" latinLnBrk="0" hangingPunct="1">
      <a:defRPr sz="8600" kern="1200">
        <a:solidFill>
          <a:schemeClr val="tx1"/>
        </a:solidFill>
        <a:latin typeface="+mn-lt"/>
        <a:ea typeface="+mn-ea"/>
        <a:cs typeface="+mn-cs"/>
      </a:defRPr>
    </a:lvl6pPr>
    <a:lvl7pPr marL="13166703" algn="l" defTabSz="4388900" rtl="0" eaLnBrk="1" latinLnBrk="0" hangingPunct="1">
      <a:defRPr sz="8600" kern="1200">
        <a:solidFill>
          <a:schemeClr val="tx1"/>
        </a:solidFill>
        <a:latin typeface="+mn-lt"/>
        <a:ea typeface="+mn-ea"/>
        <a:cs typeface="+mn-cs"/>
      </a:defRPr>
    </a:lvl7pPr>
    <a:lvl8pPr marL="15361152" algn="l" defTabSz="4388900" rtl="0" eaLnBrk="1" latinLnBrk="0" hangingPunct="1">
      <a:defRPr sz="8600" kern="1200">
        <a:solidFill>
          <a:schemeClr val="tx1"/>
        </a:solidFill>
        <a:latin typeface="+mn-lt"/>
        <a:ea typeface="+mn-ea"/>
        <a:cs typeface="+mn-cs"/>
      </a:defRPr>
    </a:lvl8pPr>
    <a:lvl9pPr marL="17555603" algn="l" defTabSz="4388900" rtl="0" eaLnBrk="1" latinLnBrk="0" hangingPunct="1">
      <a:defRPr sz="86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318">
          <p15:clr>
            <a:srgbClr val="A4A3A4"/>
          </p15:clr>
        </p15:guide>
        <p15:guide id="2" orient="horz" pos="288">
          <p15:clr>
            <a:srgbClr val="A4A3A4"/>
          </p15:clr>
        </p15:guide>
        <p15:guide id="3" orient="horz" pos="20160">
          <p15:clr>
            <a:srgbClr val="A4A3A4"/>
          </p15:clr>
        </p15:guide>
        <p15:guide id="4" orient="horz">
          <p15:clr>
            <a:srgbClr val="A4A3A4"/>
          </p15:clr>
        </p15:guide>
        <p15:guide id="5" pos="581">
          <p15:clr>
            <a:srgbClr val="A4A3A4"/>
          </p15:clr>
        </p15:guide>
        <p15:guide id="6" pos="27069">
          <p15:clr>
            <a:srgbClr val="A4A3A4"/>
          </p15:clr>
        </p15:guide>
      </p15:sldGuideLst>
    </p:ext>
    <p:ext uri="{2D200454-40CA-4A62-9FC3-DE9A4176ACB9}">
      <p15:notesGuideLst xmlns:p15="http://schemas.microsoft.com/office/powerpoint/2012/main">
        <p15:guide id="1" orient="horz" pos="2928" userDrawn="1">
          <p15:clr>
            <a:srgbClr val="A4A3A4"/>
          </p15:clr>
        </p15:guide>
        <p15:guide id="2" pos="2208" userDrawn="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A.KOTOULAS" initials="AK" lastIdx="2" clrIdx="0"/>
  <p:cmAuthor id="1" name="A.KOTOULAS" initials="HELP" lastIdx="1" clrIdx="1"/>
  <p:cmAuthor id="2" name="A.KOTOULAS" initials="HELP - " lastIdx="1" clrIdx="2"/>
  <p:cmAuthor id="3" name="PosterPresentations.com - 510.649.3001" initials="HELP - " lastIdx="1" clrIdx="3"/>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59300"/>
    <a:srgbClr val="389492"/>
    <a:srgbClr val="DB601B"/>
    <a:srgbClr val="525249"/>
    <a:srgbClr val="706D00"/>
    <a:srgbClr val="8246AF"/>
    <a:srgbClr val="404726"/>
    <a:srgbClr val="643276"/>
    <a:srgbClr val="F3F5FA"/>
    <a:srgbClr val="CDD2D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napVertSplitter="1" vertBarState="minimized">
    <p:restoredLeft sz="6861" autoAdjust="0"/>
    <p:restoredTop sz="94707" autoAdjust="0"/>
  </p:normalViewPr>
  <p:slideViewPr>
    <p:cSldViewPr snapToGrid="0" snapToObjects="1" showGuides="1">
      <p:cViewPr>
        <p:scale>
          <a:sx n="20" d="100"/>
          <a:sy n="20" d="100"/>
        </p:scale>
        <p:origin x="1666" y="-547"/>
      </p:cViewPr>
      <p:guideLst>
        <p:guide orient="horz" pos="3318"/>
        <p:guide orient="horz" pos="288"/>
        <p:guide orient="horz" pos="20160"/>
        <p:guide orient="horz"/>
        <p:guide pos="581"/>
        <p:guide pos="27069"/>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snapToGrid="0" snapToObjects="1" showGuides="1">
      <p:cViewPr varScale="1">
        <p:scale>
          <a:sx n="79" d="100"/>
          <a:sy n="79" d="100"/>
        </p:scale>
        <p:origin x="-3768" y="-102"/>
      </p:cViewPr>
      <p:guideLst>
        <p:guide orient="horz" pos="2928"/>
        <p:guide pos="2208"/>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presProps" Target="presProps.xml"/><Relationship Id="rId3" Type="http://schemas.openxmlformats.org/officeDocument/2006/relationships/slideMaster" Target="slideMasters/slideMaster3.xml"/><Relationship Id="rId7" Type="http://schemas.openxmlformats.org/officeDocument/2006/relationships/commentAuthors" Target="commentAuthors.xml"/><Relationship Id="rId2" Type="http://schemas.openxmlformats.org/officeDocument/2006/relationships/slideMaster" Target="slideMasters/slideMaster2.xml"/><Relationship Id="rId1" Type="http://schemas.openxmlformats.org/officeDocument/2006/relationships/slideMaster" Target="slideMasters/slideMaster1.xml"/><Relationship Id="rId6" Type="http://schemas.openxmlformats.org/officeDocument/2006/relationships/handoutMaster" Target="handoutMasters/handoutMaster1.xml"/><Relationship Id="rId11" Type="http://schemas.openxmlformats.org/officeDocument/2006/relationships/tableStyles" Target="tableStyles.xml"/><Relationship Id="rId5" Type="http://schemas.openxmlformats.org/officeDocument/2006/relationships/notesMaster" Target="notesMasters/notesMaster1.xml"/><Relationship Id="rId10" Type="http://schemas.openxmlformats.org/officeDocument/2006/relationships/theme" Target="theme/theme1.xml"/><Relationship Id="rId4" Type="http://schemas.openxmlformats.org/officeDocument/2006/relationships/slide" Target="slides/slide1.xml"/><Relationship Id="rId9" Type="http://schemas.openxmlformats.org/officeDocument/2006/relationships/viewProps" Target="viewProps.xml"/></Relationships>
</file>

<file path=ppt/drawings/_rels/vmlDrawing1.vml.rels><?xml version="1.0" encoding="UTF-8" standalone="yes"?>
<Relationships xmlns="http://schemas.openxmlformats.org/package/2006/relationships"><Relationship Id="rId3" Type="http://schemas.openxmlformats.org/officeDocument/2006/relationships/image" Target="../media/image4.wmf"/><Relationship Id="rId2" Type="http://schemas.openxmlformats.org/officeDocument/2006/relationships/image" Target="../media/image3.wmf"/><Relationship Id="rId1" Type="http://schemas.openxmlformats.org/officeDocument/2006/relationships/image" Target="../media/image2.wmf"/><Relationship Id="rId4" Type="http://schemas.openxmlformats.org/officeDocument/2006/relationships/image" Target="../media/image5.wmf"/></Relationships>
</file>

<file path=ppt/drawings/_rels/vmlDrawing2.vml.rels><?xml version="1.0" encoding="UTF-8" standalone="yes"?>
<Relationships xmlns="http://schemas.openxmlformats.org/package/2006/relationships"><Relationship Id="rId3" Type="http://schemas.openxmlformats.org/officeDocument/2006/relationships/image" Target="../media/image4.wmf"/><Relationship Id="rId2" Type="http://schemas.openxmlformats.org/officeDocument/2006/relationships/image" Target="../media/image3.wmf"/><Relationship Id="rId1" Type="http://schemas.openxmlformats.org/officeDocument/2006/relationships/image" Target="../media/image2.wmf"/><Relationship Id="rId4" Type="http://schemas.openxmlformats.org/officeDocument/2006/relationships/image" Target="../media/image5.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3037840" cy="464820"/>
          </a:xfrm>
          <a:prstGeom prst="rect">
            <a:avLst/>
          </a:prstGeom>
        </p:spPr>
        <p:txBody>
          <a:bodyPr vert="horz" lIns="93177" tIns="46589" rIns="93177" bIns="46589" rtlCol="0"/>
          <a:lstStyle>
            <a:lvl1pPr algn="l">
              <a:defRPr sz="1200"/>
            </a:lvl1pPr>
          </a:lstStyle>
          <a:p>
            <a:endParaRPr lang="en-US" dirty="0"/>
          </a:p>
        </p:txBody>
      </p:sp>
      <p:sp>
        <p:nvSpPr>
          <p:cNvPr id="3" name="Date Placeholder 2"/>
          <p:cNvSpPr>
            <a:spLocks noGrp="1"/>
          </p:cNvSpPr>
          <p:nvPr>
            <p:ph type="dt" sz="quarter" idx="1"/>
          </p:nvPr>
        </p:nvSpPr>
        <p:spPr>
          <a:xfrm>
            <a:off x="3970938" y="1"/>
            <a:ext cx="3037840" cy="464820"/>
          </a:xfrm>
          <a:prstGeom prst="rect">
            <a:avLst/>
          </a:prstGeom>
        </p:spPr>
        <p:txBody>
          <a:bodyPr vert="horz" lIns="93177" tIns="46589" rIns="93177" bIns="46589" rtlCol="0"/>
          <a:lstStyle>
            <a:lvl1pPr algn="r">
              <a:defRPr sz="1200"/>
            </a:lvl1pPr>
          </a:lstStyle>
          <a:p>
            <a:fld id="{0158C5BC-9A70-462C-B28D-9600239EAC64}" type="datetimeFigureOut">
              <a:rPr lang="en-US" smtClean="0"/>
              <a:pPr/>
              <a:t>9/29/2020</a:t>
            </a:fld>
            <a:endParaRPr lang="en-US" dirty="0"/>
          </a:p>
        </p:txBody>
      </p:sp>
      <p:sp>
        <p:nvSpPr>
          <p:cNvPr id="4" name="Footer Placeholder 3"/>
          <p:cNvSpPr>
            <a:spLocks noGrp="1"/>
          </p:cNvSpPr>
          <p:nvPr>
            <p:ph type="ftr" sz="quarter" idx="2"/>
          </p:nvPr>
        </p:nvSpPr>
        <p:spPr>
          <a:xfrm>
            <a:off x="0" y="8829968"/>
            <a:ext cx="3037840" cy="464820"/>
          </a:xfrm>
          <a:prstGeom prst="rect">
            <a:avLst/>
          </a:prstGeom>
        </p:spPr>
        <p:txBody>
          <a:bodyPr vert="horz" lIns="93177" tIns="46589" rIns="93177" bIns="46589" rtlCol="0" anchor="b"/>
          <a:lstStyle>
            <a:lvl1pPr algn="l">
              <a:defRPr sz="1200"/>
            </a:lvl1pPr>
          </a:lstStyle>
          <a:p>
            <a:endParaRPr lang="en-US" dirty="0"/>
          </a:p>
        </p:txBody>
      </p:sp>
      <p:sp>
        <p:nvSpPr>
          <p:cNvPr id="5" name="Slide Number Placeholder 4"/>
          <p:cNvSpPr>
            <a:spLocks noGrp="1"/>
          </p:cNvSpPr>
          <p:nvPr>
            <p:ph type="sldNum" sz="quarter" idx="3"/>
          </p:nvPr>
        </p:nvSpPr>
        <p:spPr>
          <a:xfrm>
            <a:off x="3970938" y="8829968"/>
            <a:ext cx="3037840" cy="464820"/>
          </a:xfrm>
          <a:prstGeom prst="rect">
            <a:avLst/>
          </a:prstGeom>
        </p:spPr>
        <p:txBody>
          <a:bodyPr vert="horz" lIns="93177" tIns="46589" rIns="93177" bIns="46589" rtlCol="0" anchor="b"/>
          <a:lstStyle>
            <a:lvl1pPr algn="r">
              <a:defRPr sz="1200"/>
            </a:lvl1pPr>
          </a:lstStyle>
          <a:p>
            <a:fld id="{79C131B7-05CA-4AEE-9267-6D0ED4DC84F3}" type="slidenum">
              <a:rPr lang="en-US" smtClean="0"/>
              <a:pPr/>
              <a:t>‹#›</a:t>
            </a:fld>
            <a:endParaRPr lang="en-US" dirty="0"/>
          </a:p>
        </p:txBody>
      </p:sp>
    </p:spTree>
    <p:extLst>
      <p:ext uri="{BB962C8B-B14F-4D97-AF65-F5344CB8AC3E}">
        <p14:creationId xmlns:p14="http://schemas.microsoft.com/office/powerpoint/2010/main" val="397406821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3037840" cy="464820"/>
          </a:xfrm>
          <a:prstGeom prst="rect">
            <a:avLst/>
          </a:prstGeom>
        </p:spPr>
        <p:txBody>
          <a:bodyPr vert="horz" lIns="93177" tIns="46589" rIns="93177" bIns="46589" rtlCol="0"/>
          <a:lstStyle>
            <a:lvl1pPr algn="l">
              <a:defRPr sz="1200"/>
            </a:lvl1pPr>
          </a:lstStyle>
          <a:p>
            <a:endParaRPr lang="en-US" dirty="0"/>
          </a:p>
        </p:txBody>
      </p:sp>
      <p:sp>
        <p:nvSpPr>
          <p:cNvPr id="3" name="Date Placeholder 2"/>
          <p:cNvSpPr>
            <a:spLocks noGrp="1"/>
          </p:cNvSpPr>
          <p:nvPr>
            <p:ph type="dt" idx="1"/>
          </p:nvPr>
        </p:nvSpPr>
        <p:spPr>
          <a:xfrm>
            <a:off x="3970938" y="1"/>
            <a:ext cx="3037840" cy="464820"/>
          </a:xfrm>
          <a:prstGeom prst="rect">
            <a:avLst/>
          </a:prstGeom>
        </p:spPr>
        <p:txBody>
          <a:bodyPr vert="horz" lIns="93177" tIns="46589" rIns="93177" bIns="46589" rtlCol="0"/>
          <a:lstStyle>
            <a:lvl1pPr algn="r">
              <a:defRPr sz="1200"/>
            </a:lvl1pPr>
          </a:lstStyle>
          <a:p>
            <a:fld id="{E6CC2317-6751-4CD4-9995-8782DD78E936}" type="datetimeFigureOut">
              <a:rPr lang="en-US" smtClean="0"/>
              <a:pPr/>
              <a:t>9/29/2020</a:t>
            </a:fld>
            <a:endParaRPr lang="en-US" dirty="0"/>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7" tIns="46589" rIns="93177" bIns="46589" rtlCol="0" anchor="ctr"/>
          <a:lstStyle/>
          <a:p>
            <a:endParaRPr lang="en-US" dirty="0"/>
          </a:p>
        </p:txBody>
      </p:sp>
      <p:sp>
        <p:nvSpPr>
          <p:cNvPr id="5" name="Notes Placeholder 4"/>
          <p:cNvSpPr>
            <a:spLocks noGrp="1"/>
          </p:cNvSpPr>
          <p:nvPr>
            <p:ph type="body" sz="quarter" idx="3"/>
          </p:nvPr>
        </p:nvSpPr>
        <p:spPr>
          <a:xfrm>
            <a:off x="701040" y="4415791"/>
            <a:ext cx="5608320" cy="4183380"/>
          </a:xfrm>
          <a:prstGeom prst="rect">
            <a:avLst/>
          </a:prstGeom>
        </p:spPr>
        <p:txBody>
          <a:bodyPr vert="horz" lIns="93177" tIns="46589" rIns="93177" bIns="46589"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8"/>
            <a:ext cx="3037840" cy="464820"/>
          </a:xfrm>
          <a:prstGeom prst="rect">
            <a:avLst/>
          </a:prstGeom>
        </p:spPr>
        <p:txBody>
          <a:bodyPr vert="horz" lIns="93177" tIns="46589" rIns="93177" bIns="46589"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0938" y="8829968"/>
            <a:ext cx="3037840" cy="464820"/>
          </a:xfrm>
          <a:prstGeom prst="rect">
            <a:avLst/>
          </a:prstGeom>
        </p:spPr>
        <p:txBody>
          <a:bodyPr vert="horz" lIns="93177" tIns="46589" rIns="93177" bIns="46589" rtlCol="0" anchor="b"/>
          <a:lstStyle>
            <a:lvl1pPr algn="r">
              <a:defRPr sz="1200"/>
            </a:lvl1pPr>
          </a:lstStyle>
          <a:p>
            <a:fld id="{26A1A87D-CAF7-4BDC-A0D3-C0DBEDE81619}" type="slidenum">
              <a:rPr lang="en-US" smtClean="0"/>
              <a:pPr/>
              <a:t>‹#›</a:t>
            </a:fld>
            <a:endParaRPr lang="en-US" dirty="0"/>
          </a:p>
        </p:txBody>
      </p:sp>
    </p:spTree>
    <p:extLst>
      <p:ext uri="{BB962C8B-B14F-4D97-AF65-F5344CB8AC3E}">
        <p14:creationId xmlns:p14="http://schemas.microsoft.com/office/powerpoint/2010/main" val="2414637987"/>
      </p:ext>
    </p:extLst>
  </p:cSld>
  <p:clrMap bg1="lt1" tx1="dk1" bg2="lt2" tx2="dk2" accent1="accent1" accent2="accent2" accent3="accent3" accent4="accent4" accent5="accent5" accent6="accent6" hlink="hlink" folHlink="folHlink"/>
  <p:notesStyle>
    <a:lvl1pPr marL="0" algn="l" defTabSz="4388900" rtl="0" eaLnBrk="1" latinLnBrk="0" hangingPunct="1">
      <a:defRPr sz="5800" kern="1200">
        <a:solidFill>
          <a:schemeClr val="tx1"/>
        </a:solidFill>
        <a:latin typeface="+mn-lt"/>
        <a:ea typeface="+mn-ea"/>
        <a:cs typeface="+mn-cs"/>
      </a:defRPr>
    </a:lvl1pPr>
    <a:lvl2pPr marL="2194451" algn="l" defTabSz="4388900" rtl="0" eaLnBrk="1" latinLnBrk="0" hangingPunct="1">
      <a:defRPr sz="5800" kern="1200">
        <a:solidFill>
          <a:schemeClr val="tx1"/>
        </a:solidFill>
        <a:latin typeface="+mn-lt"/>
        <a:ea typeface="+mn-ea"/>
        <a:cs typeface="+mn-cs"/>
      </a:defRPr>
    </a:lvl2pPr>
    <a:lvl3pPr marL="4388900" algn="l" defTabSz="4388900" rtl="0" eaLnBrk="1" latinLnBrk="0" hangingPunct="1">
      <a:defRPr sz="5800" kern="1200">
        <a:solidFill>
          <a:schemeClr val="tx1"/>
        </a:solidFill>
        <a:latin typeface="+mn-lt"/>
        <a:ea typeface="+mn-ea"/>
        <a:cs typeface="+mn-cs"/>
      </a:defRPr>
    </a:lvl3pPr>
    <a:lvl4pPr marL="6583351" algn="l" defTabSz="4388900" rtl="0" eaLnBrk="1" latinLnBrk="0" hangingPunct="1">
      <a:defRPr sz="5800" kern="1200">
        <a:solidFill>
          <a:schemeClr val="tx1"/>
        </a:solidFill>
        <a:latin typeface="+mn-lt"/>
        <a:ea typeface="+mn-ea"/>
        <a:cs typeface="+mn-cs"/>
      </a:defRPr>
    </a:lvl4pPr>
    <a:lvl5pPr marL="8777801" algn="l" defTabSz="4388900" rtl="0" eaLnBrk="1" latinLnBrk="0" hangingPunct="1">
      <a:defRPr sz="5800" kern="1200">
        <a:solidFill>
          <a:schemeClr val="tx1"/>
        </a:solidFill>
        <a:latin typeface="+mn-lt"/>
        <a:ea typeface="+mn-ea"/>
        <a:cs typeface="+mn-cs"/>
      </a:defRPr>
    </a:lvl5pPr>
    <a:lvl6pPr marL="10972252" algn="l" defTabSz="4388900" rtl="0" eaLnBrk="1" latinLnBrk="0" hangingPunct="1">
      <a:defRPr sz="5800" kern="1200">
        <a:solidFill>
          <a:schemeClr val="tx1"/>
        </a:solidFill>
        <a:latin typeface="+mn-lt"/>
        <a:ea typeface="+mn-ea"/>
        <a:cs typeface="+mn-cs"/>
      </a:defRPr>
    </a:lvl6pPr>
    <a:lvl7pPr marL="13166703" algn="l" defTabSz="4388900" rtl="0" eaLnBrk="1" latinLnBrk="0" hangingPunct="1">
      <a:defRPr sz="5800" kern="1200">
        <a:solidFill>
          <a:schemeClr val="tx1"/>
        </a:solidFill>
        <a:latin typeface="+mn-lt"/>
        <a:ea typeface="+mn-ea"/>
        <a:cs typeface="+mn-cs"/>
      </a:defRPr>
    </a:lvl7pPr>
    <a:lvl8pPr marL="15361152" algn="l" defTabSz="4388900" rtl="0" eaLnBrk="1" latinLnBrk="0" hangingPunct="1">
      <a:defRPr sz="5800" kern="1200">
        <a:solidFill>
          <a:schemeClr val="tx1"/>
        </a:solidFill>
        <a:latin typeface="+mn-lt"/>
        <a:ea typeface="+mn-ea"/>
        <a:cs typeface="+mn-cs"/>
      </a:defRPr>
    </a:lvl8pPr>
    <a:lvl9pPr marL="17555603" algn="l" defTabSz="4388900" rtl="0" eaLnBrk="1" latinLnBrk="0" hangingPunct="1">
      <a:defRPr sz="58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26A1A87D-CAF7-4BDC-A0D3-C0DBEDE81619}" type="slidenum">
              <a:rPr lang="en-US" smtClean="0"/>
              <a:pPr/>
              <a:t>1</a:t>
            </a:fld>
            <a:endParaRPr lang="en-US" dirty="0"/>
          </a:p>
        </p:txBody>
      </p:sp>
    </p:spTree>
    <p:extLst>
      <p:ext uri="{BB962C8B-B14F-4D97-AF65-F5344CB8AC3E}">
        <p14:creationId xmlns:p14="http://schemas.microsoft.com/office/powerpoint/2010/main" val="2410307044"/>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Standard 4 columns">
    <p:bg>
      <p:bgPr>
        <a:solidFill>
          <a:srgbClr val="959300">
            <a:alpha val="54000"/>
          </a:srgbClr>
        </a:solidFill>
        <a:effectLst/>
      </p:bgPr>
    </p:bg>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904188" y="5976145"/>
            <a:ext cx="10056813" cy="846363"/>
          </a:xfrm>
          <a:prstGeom prst="rect">
            <a:avLst/>
          </a:prstGeom>
        </p:spPr>
        <p:txBody>
          <a:bodyPr wrap="square" lIns="228589" tIns="228589" rIns="228589" bIns="228589">
            <a:spAutoFit/>
          </a:bodyPr>
          <a:lstStyle>
            <a:lvl1pPr marL="0" indent="0">
              <a:buNone/>
              <a:defRPr sz="2500" baseline="0">
                <a:solidFill>
                  <a:srgbClr val="404726"/>
                </a:solidFill>
                <a:latin typeface="Times New Roman" pitchFamily="18" charset="0"/>
                <a:cs typeface="Times New Roman" pitchFamily="18" charset="0"/>
              </a:defRPr>
            </a:lvl1pPr>
            <a:lvl2pPr marL="1485825" indent="-571471">
              <a:defRPr sz="2500">
                <a:latin typeface="Trebuchet MS" pitchFamily="34" charset="0"/>
              </a:defRPr>
            </a:lvl2pPr>
            <a:lvl3pPr marL="2057297" indent="-571471">
              <a:defRPr sz="2500">
                <a:latin typeface="Trebuchet MS" pitchFamily="34" charset="0"/>
              </a:defRPr>
            </a:lvl3pPr>
            <a:lvl4pPr marL="2685916" indent="-628619">
              <a:defRPr sz="2500">
                <a:latin typeface="Trebuchet MS" pitchFamily="34" charset="0"/>
              </a:defRPr>
            </a:lvl4pPr>
            <a:lvl5pPr marL="3143093" indent="-457177">
              <a:defRPr sz="2500">
                <a:latin typeface="Trebuchet MS" pitchFamily="34" charset="0"/>
              </a:defRPr>
            </a:lvl5pPr>
          </a:lstStyle>
          <a:p>
            <a:pPr lvl="0"/>
            <a:endParaRPr lang="en-US" dirty="0"/>
          </a:p>
        </p:txBody>
      </p:sp>
      <p:sp>
        <p:nvSpPr>
          <p:cNvPr id="6" name="Text Placeholder 5"/>
          <p:cNvSpPr>
            <a:spLocks noGrp="1"/>
          </p:cNvSpPr>
          <p:nvPr>
            <p:ph type="body" sz="quarter" idx="11"/>
          </p:nvPr>
        </p:nvSpPr>
        <p:spPr>
          <a:xfrm>
            <a:off x="922341" y="5073261"/>
            <a:ext cx="10048875" cy="754045"/>
          </a:xfrm>
          <a:prstGeom prst="rect">
            <a:avLst/>
          </a:prstGeom>
          <a:solidFill>
            <a:srgbClr val="404726"/>
          </a:solidFill>
        </p:spPr>
        <p:txBody>
          <a:bodyPr lIns="91436" tIns="91436" rIns="91436" bIns="91436" anchor="ctr" anchorCtr="0">
            <a:spAutoFit/>
          </a:bodyPr>
          <a:lstStyle>
            <a:lvl1pPr marL="0" indent="0" algn="ctr">
              <a:buNone/>
              <a:defRPr sz="3700" b="1" u="none" baseline="0">
                <a:solidFill>
                  <a:schemeClr val="bg1"/>
                </a:solidFill>
              </a:defRPr>
            </a:lvl1pPr>
          </a:lstStyle>
          <a:p>
            <a:pPr lvl="0"/>
            <a:endParaRPr lang="en-US" dirty="0"/>
          </a:p>
        </p:txBody>
      </p:sp>
      <p:sp>
        <p:nvSpPr>
          <p:cNvPr id="20" name="Text Placeholder 5"/>
          <p:cNvSpPr>
            <a:spLocks noGrp="1"/>
          </p:cNvSpPr>
          <p:nvPr>
            <p:ph type="body" sz="quarter" idx="20"/>
          </p:nvPr>
        </p:nvSpPr>
        <p:spPr>
          <a:xfrm>
            <a:off x="922339" y="14212513"/>
            <a:ext cx="10050462" cy="754045"/>
          </a:xfrm>
          <a:prstGeom prst="rect">
            <a:avLst/>
          </a:prstGeom>
          <a:solidFill>
            <a:srgbClr val="404726"/>
          </a:solidFill>
        </p:spPr>
        <p:txBody>
          <a:bodyPr wrap="square" lIns="91436" tIns="91436" rIns="91436" bIns="91436" anchor="ctr" anchorCtr="0">
            <a:spAutoFit/>
          </a:bodyPr>
          <a:lstStyle>
            <a:lvl1pPr marL="0" indent="0" algn="ctr">
              <a:buNone/>
              <a:defRPr sz="3700" b="1" u="none" baseline="0">
                <a:solidFill>
                  <a:schemeClr val="bg1"/>
                </a:solidFill>
              </a:defRPr>
            </a:lvl1pPr>
          </a:lstStyle>
          <a:p>
            <a:pPr lvl="0"/>
            <a:endParaRPr lang="en-US" dirty="0"/>
          </a:p>
        </p:txBody>
      </p:sp>
      <p:sp>
        <p:nvSpPr>
          <p:cNvPr id="21" name="Text Placeholder 3"/>
          <p:cNvSpPr>
            <a:spLocks noGrp="1"/>
          </p:cNvSpPr>
          <p:nvPr>
            <p:ph type="body" sz="quarter" idx="21" hasCustomPrompt="1"/>
          </p:nvPr>
        </p:nvSpPr>
        <p:spPr>
          <a:xfrm>
            <a:off x="11587165" y="5976145"/>
            <a:ext cx="10048874" cy="846363"/>
          </a:xfrm>
          <a:prstGeom prst="rect">
            <a:avLst/>
          </a:prstGeom>
        </p:spPr>
        <p:txBody>
          <a:bodyPr wrap="square" lIns="228589" tIns="228589" rIns="228589" bIns="228589">
            <a:spAutoFit/>
          </a:bodyPr>
          <a:lstStyle>
            <a:lvl1pPr marL="0" indent="0">
              <a:buNone/>
              <a:defRPr sz="2500">
                <a:solidFill>
                  <a:srgbClr val="404726"/>
                </a:solidFill>
                <a:latin typeface="Times New Roman" pitchFamily="18" charset="0"/>
                <a:cs typeface="Times New Roman" pitchFamily="18" charset="0"/>
              </a:defRPr>
            </a:lvl1pPr>
            <a:lvl2pPr marL="1485825" indent="-571471">
              <a:defRPr sz="2500">
                <a:latin typeface="Trebuchet MS" pitchFamily="34" charset="0"/>
              </a:defRPr>
            </a:lvl2pPr>
            <a:lvl3pPr marL="2057297" indent="-571471">
              <a:defRPr sz="2500">
                <a:latin typeface="Trebuchet MS" pitchFamily="34" charset="0"/>
              </a:defRPr>
            </a:lvl3pPr>
            <a:lvl4pPr marL="2685916" indent="-628619">
              <a:defRPr sz="2500">
                <a:latin typeface="Trebuchet MS" pitchFamily="34" charset="0"/>
              </a:defRPr>
            </a:lvl4pPr>
            <a:lvl5pPr marL="3143093" indent="-457177">
              <a:defRPr sz="2500">
                <a:latin typeface="Trebuchet MS" pitchFamily="34" charset="0"/>
              </a:defRPr>
            </a:lvl5pPr>
          </a:lstStyle>
          <a:p>
            <a:pPr lvl="0"/>
            <a:r>
              <a:rPr lang="en-US" dirty="0"/>
              <a:t>Type in or paste your text here</a:t>
            </a:r>
          </a:p>
        </p:txBody>
      </p:sp>
      <p:sp>
        <p:nvSpPr>
          <p:cNvPr id="22" name="Text Placeholder 5"/>
          <p:cNvSpPr>
            <a:spLocks noGrp="1"/>
          </p:cNvSpPr>
          <p:nvPr>
            <p:ph type="body" sz="quarter" idx="22" hasCustomPrompt="1"/>
          </p:nvPr>
        </p:nvSpPr>
        <p:spPr>
          <a:xfrm>
            <a:off x="11587166" y="5073261"/>
            <a:ext cx="10048875" cy="754045"/>
          </a:xfrm>
          <a:prstGeom prst="rect">
            <a:avLst/>
          </a:prstGeom>
          <a:solidFill>
            <a:srgbClr val="404726"/>
          </a:solidFill>
        </p:spPr>
        <p:txBody>
          <a:bodyPr lIns="91436" tIns="91436" rIns="91436" bIns="91436" anchor="ctr" anchorCtr="0">
            <a:spAutoFit/>
          </a:bodyPr>
          <a:lstStyle>
            <a:lvl1pPr marL="0" indent="0" algn="ctr">
              <a:buNone/>
              <a:defRPr sz="3700" b="1" u="none" baseline="0">
                <a:solidFill>
                  <a:schemeClr val="bg1"/>
                </a:solidFill>
              </a:defRPr>
            </a:lvl1pPr>
          </a:lstStyle>
          <a:p>
            <a:pPr lvl="0"/>
            <a:r>
              <a:rPr lang="en-US" dirty="0"/>
              <a:t>(click to edit)</a:t>
            </a:r>
          </a:p>
        </p:txBody>
      </p:sp>
      <p:sp>
        <p:nvSpPr>
          <p:cNvPr id="23" name="Text Placeholder 3"/>
          <p:cNvSpPr>
            <a:spLocks noGrp="1"/>
          </p:cNvSpPr>
          <p:nvPr>
            <p:ph type="body" sz="quarter" idx="23" hasCustomPrompt="1"/>
          </p:nvPr>
        </p:nvSpPr>
        <p:spPr>
          <a:xfrm>
            <a:off x="22258339" y="6012721"/>
            <a:ext cx="10048874" cy="846363"/>
          </a:xfrm>
          <a:prstGeom prst="rect">
            <a:avLst/>
          </a:prstGeom>
        </p:spPr>
        <p:txBody>
          <a:bodyPr wrap="square" lIns="228589" tIns="228589" rIns="228589" bIns="228589">
            <a:spAutoFit/>
          </a:bodyPr>
          <a:lstStyle>
            <a:lvl1pPr marL="0" indent="0">
              <a:buNone/>
              <a:defRPr sz="2500">
                <a:solidFill>
                  <a:srgbClr val="404726"/>
                </a:solidFill>
                <a:latin typeface="Times New Roman" pitchFamily="18" charset="0"/>
                <a:cs typeface="Times New Roman" pitchFamily="18" charset="0"/>
              </a:defRPr>
            </a:lvl1pPr>
            <a:lvl2pPr marL="1485825" indent="-571471">
              <a:defRPr sz="2500">
                <a:latin typeface="Trebuchet MS" pitchFamily="34" charset="0"/>
              </a:defRPr>
            </a:lvl2pPr>
            <a:lvl3pPr marL="2057297" indent="-571471">
              <a:defRPr sz="2500">
                <a:latin typeface="Trebuchet MS" pitchFamily="34" charset="0"/>
              </a:defRPr>
            </a:lvl3pPr>
            <a:lvl4pPr marL="2685916" indent="-628619">
              <a:defRPr sz="2500">
                <a:latin typeface="Trebuchet MS" pitchFamily="34" charset="0"/>
              </a:defRPr>
            </a:lvl4pPr>
            <a:lvl5pPr marL="3143093" indent="-457177">
              <a:defRPr sz="2500">
                <a:latin typeface="Trebuchet MS" pitchFamily="34" charset="0"/>
              </a:defRPr>
            </a:lvl5pPr>
          </a:lstStyle>
          <a:p>
            <a:pPr lvl="0"/>
            <a:r>
              <a:rPr lang="en-US" dirty="0"/>
              <a:t>Type in or paste your text here</a:t>
            </a:r>
          </a:p>
        </p:txBody>
      </p:sp>
      <p:sp>
        <p:nvSpPr>
          <p:cNvPr id="24" name="Text Placeholder 5"/>
          <p:cNvSpPr>
            <a:spLocks noGrp="1"/>
          </p:cNvSpPr>
          <p:nvPr>
            <p:ph type="body" sz="quarter" idx="24" hasCustomPrompt="1"/>
          </p:nvPr>
        </p:nvSpPr>
        <p:spPr>
          <a:xfrm>
            <a:off x="22250400" y="5073261"/>
            <a:ext cx="10058400" cy="754045"/>
          </a:xfrm>
          <a:prstGeom prst="rect">
            <a:avLst/>
          </a:prstGeom>
          <a:solidFill>
            <a:srgbClr val="404726"/>
          </a:solidFill>
        </p:spPr>
        <p:txBody>
          <a:bodyPr lIns="91436" tIns="91436" rIns="91436" bIns="91436" anchor="ctr" anchorCtr="0">
            <a:spAutoFit/>
          </a:bodyPr>
          <a:lstStyle>
            <a:lvl1pPr marL="0" indent="0" algn="ctr">
              <a:buNone/>
              <a:defRPr sz="3700" b="1" u="none" baseline="0">
                <a:solidFill>
                  <a:schemeClr val="bg1"/>
                </a:solidFill>
              </a:defRPr>
            </a:lvl1pPr>
          </a:lstStyle>
          <a:p>
            <a:pPr lvl="0"/>
            <a:r>
              <a:rPr lang="en-US" dirty="0"/>
              <a:t>(click to edit)</a:t>
            </a:r>
          </a:p>
        </p:txBody>
      </p:sp>
      <p:sp>
        <p:nvSpPr>
          <p:cNvPr id="25" name="Text Placeholder 5"/>
          <p:cNvSpPr>
            <a:spLocks noGrp="1"/>
          </p:cNvSpPr>
          <p:nvPr>
            <p:ph type="body" sz="quarter" idx="25" hasCustomPrompt="1"/>
          </p:nvPr>
        </p:nvSpPr>
        <p:spPr>
          <a:xfrm>
            <a:off x="32914027" y="5073261"/>
            <a:ext cx="10047018" cy="754045"/>
          </a:xfrm>
          <a:prstGeom prst="rect">
            <a:avLst/>
          </a:prstGeom>
          <a:solidFill>
            <a:srgbClr val="404726"/>
          </a:solidFill>
        </p:spPr>
        <p:txBody>
          <a:bodyPr wrap="square" lIns="91436" tIns="91436" rIns="91436" bIns="91436" anchor="ctr" anchorCtr="0">
            <a:spAutoFit/>
          </a:bodyPr>
          <a:lstStyle>
            <a:lvl1pPr marL="0" indent="0" algn="ctr">
              <a:buNone/>
              <a:defRPr sz="3700" b="1" u="none" baseline="0">
                <a:solidFill>
                  <a:schemeClr val="bg1"/>
                </a:solidFill>
              </a:defRPr>
            </a:lvl1pPr>
          </a:lstStyle>
          <a:p>
            <a:pPr lvl="0"/>
            <a:r>
              <a:rPr lang="en-US" dirty="0"/>
              <a:t>(click to edit)</a:t>
            </a:r>
          </a:p>
        </p:txBody>
      </p:sp>
      <p:sp>
        <p:nvSpPr>
          <p:cNvPr id="26" name="Text Placeholder 3"/>
          <p:cNvSpPr>
            <a:spLocks noGrp="1"/>
          </p:cNvSpPr>
          <p:nvPr>
            <p:ph type="body" sz="quarter" idx="26" hasCustomPrompt="1"/>
          </p:nvPr>
        </p:nvSpPr>
        <p:spPr>
          <a:xfrm>
            <a:off x="32914027" y="5939569"/>
            <a:ext cx="10047018" cy="846363"/>
          </a:xfrm>
          <a:prstGeom prst="rect">
            <a:avLst/>
          </a:prstGeom>
        </p:spPr>
        <p:txBody>
          <a:bodyPr wrap="square" lIns="228589" tIns="228589" rIns="228589" bIns="228589">
            <a:spAutoFit/>
          </a:bodyPr>
          <a:lstStyle>
            <a:lvl1pPr marL="0" indent="0">
              <a:buNone/>
              <a:defRPr sz="2500">
                <a:solidFill>
                  <a:srgbClr val="404726"/>
                </a:solidFill>
                <a:latin typeface="Times New Roman" pitchFamily="18" charset="0"/>
                <a:cs typeface="Times New Roman" pitchFamily="18" charset="0"/>
              </a:defRPr>
            </a:lvl1pPr>
            <a:lvl2pPr marL="1485825" indent="-571471">
              <a:defRPr sz="2500">
                <a:latin typeface="Trebuchet MS" pitchFamily="34" charset="0"/>
              </a:defRPr>
            </a:lvl2pPr>
            <a:lvl3pPr marL="2057297" indent="-571471">
              <a:defRPr sz="2500">
                <a:latin typeface="Trebuchet MS" pitchFamily="34" charset="0"/>
              </a:defRPr>
            </a:lvl3pPr>
            <a:lvl4pPr marL="2685916" indent="-628619">
              <a:defRPr sz="2500">
                <a:latin typeface="Trebuchet MS" pitchFamily="34" charset="0"/>
              </a:defRPr>
            </a:lvl4pPr>
            <a:lvl5pPr marL="3143093" indent="-457177">
              <a:defRPr sz="2500">
                <a:latin typeface="Trebuchet MS" pitchFamily="34" charset="0"/>
              </a:defRPr>
            </a:lvl5pPr>
          </a:lstStyle>
          <a:p>
            <a:pPr lvl="0"/>
            <a:r>
              <a:rPr lang="en-US" dirty="0"/>
              <a:t>Type in or paste your text here</a:t>
            </a:r>
          </a:p>
        </p:txBody>
      </p:sp>
      <p:sp>
        <p:nvSpPr>
          <p:cNvPr id="27" name="Text Placeholder 5"/>
          <p:cNvSpPr>
            <a:spLocks noGrp="1"/>
          </p:cNvSpPr>
          <p:nvPr>
            <p:ph type="body" sz="quarter" idx="27" hasCustomPrompt="1"/>
          </p:nvPr>
        </p:nvSpPr>
        <p:spPr>
          <a:xfrm>
            <a:off x="32914027" y="14272738"/>
            <a:ext cx="10047018" cy="754045"/>
          </a:xfrm>
          <a:prstGeom prst="rect">
            <a:avLst/>
          </a:prstGeom>
          <a:solidFill>
            <a:srgbClr val="404726"/>
          </a:solidFill>
        </p:spPr>
        <p:txBody>
          <a:bodyPr wrap="square" lIns="91436" tIns="91436" rIns="91436" bIns="91436" anchor="ctr" anchorCtr="0">
            <a:spAutoFit/>
          </a:bodyPr>
          <a:lstStyle>
            <a:lvl1pPr marL="0" indent="0" algn="ctr">
              <a:buNone/>
              <a:defRPr sz="3700" b="1" u="none" baseline="0">
                <a:solidFill>
                  <a:schemeClr val="bg1"/>
                </a:solidFill>
              </a:defRPr>
            </a:lvl1pPr>
          </a:lstStyle>
          <a:p>
            <a:pPr lvl="0"/>
            <a:r>
              <a:rPr lang="en-US" dirty="0"/>
              <a:t>(click to edit)</a:t>
            </a:r>
          </a:p>
        </p:txBody>
      </p:sp>
      <p:sp>
        <p:nvSpPr>
          <p:cNvPr id="28" name="Text Placeholder 3"/>
          <p:cNvSpPr>
            <a:spLocks noGrp="1"/>
          </p:cNvSpPr>
          <p:nvPr>
            <p:ph type="body" sz="quarter" idx="28" hasCustomPrompt="1"/>
          </p:nvPr>
        </p:nvSpPr>
        <p:spPr>
          <a:xfrm>
            <a:off x="32914027" y="15011402"/>
            <a:ext cx="10052050" cy="846363"/>
          </a:xfrm>
          <a:prstGeom prst="rect">
            <a:avLst/>
          </a:prstGeom>
        </p:spPr>
        <p:txBody>
          <a:bodyPr wrap="square" lIns="228589" tIns="228589" rIns="228589" bIns="228589">
            <a:spAutoFit/>
          </a:bodyPr>
          <a:lstStyle>
            <a:lvl1pPr marL="0" indent="0">
              <a:buNone/>
              <a:defRPr sz="2500">
                <a:solidFill>
                  <a:srgbClr val="404726"/>
                </a:solidFill>
                <a:latin typeface="Times New Roman" pitchFamily="18" charset="0"/>
                <a:cs typeface="Times New Roman" pitchFamily="18" charset="0"/>
              </a:defRPr>
            </a:lvl1pPr>
            <a:lvl2pPr marL="1485825" indent="-571471">
              <a:defRPr sz="2500">
                <a:latin typeface="Trebuchet MS" pitchFamily="34" charset="0"/>
              </a:defRPr>
            </a:lvl2pPr>
            <a:lvl3pPr marL="2057297" indent="-571471">
              <a:defRPr sz="2500">
                <a:latin typeface="Trebuchet MS" pitchFamily="34" charset="0"/>
              </a:defRPr>
            </a:lvl3pPr>
            <a:lvl4pPr marL="2685916" indent="-628619">
              <a:defRPr sz="2500">
                <a:latin typeface="Trebuchet MS" pitchFamily="34" charset="0"/>
              </a:defRPr>
            </a:lvl4pPr>
            <a:lvl5pPr marL="3143093" indent="-457177">
              <a:defRPr sz="2500">
                <a:latin typeface="Trebuchet MS" pitchFamily="34" charset="0"/>
              </a:defRPr>
            </a:lvl5pPr>
          </a:lstStyle>
          <a:p>
            <a:pPr lvl="0"/>
            <a:r>
              <a:rPr lang="en-US" dirty="0"/>
              <a:t>Type in or paste your text here</a:t>
            </a:r>
          </a:p>
        </p:txBody>
      </p:sp>
      <p:sp>
        <p:nvSpPr>
          <p:cNvPr id="29" name="Text Placeholder 5"/>
          <p:cNvSpPr>
            <a:spLocks noGrp="1"/>
          </p:cNvSpPr>
          <p:nvPr>
            <p:ph type="body" sz="quarter" idx="29" hasCustomPrompt="1"/>
          </p:nvPr>
        </p:nvSpPr>
        <p:spPr>
          <a:xfrm>
            <a:off x="32914027" y="25679401"/>
            <a:ext cx="10047018" cy="754045"/>
          </a:xfrm>
          <a:prstGeom prst="rect">
            <a:avLst/>
          </a:prstGeom>
          <a:solidFill>
            <a:srgbClr val="404726"/>
          </a:solidFill>
        </p:spPr>
        <p:txBody>
          <a:bodyPr wrap="square" lIns="91436" tIns="91436" rIns="91436" bIns="91436" anchor="ctr" anchorCtr="0">
            <a:spAutoFit/>
          </a:bodyPr>
          <a:lstStyle>
            <a:lvl1pPr marL="0" indent="0" algn="ctr">
              <a:buNone/>
              <a:defRPr sz="3700" b="1" u="none" baseline="0">
                <a:solidFill>
                  <a:schemeClr val="bg1"/>
                </a:solidFill>
              </a:defRPr>
            </a:lvl1pPr>
          </a:lstStyle>
          <a:p>
            <a:pPr lvl="0"/>
            <a:r>
              <a:rPr lang="en-US" dirty="0"/>
              <a:t>Team Members</a:t>
            </a:r>
          </a:p>
        </p:txBody>
      </p:sp>
      <p:sp>
        <p:nvSpPr>
          <p:cNvPr id="30" name="Text Placeholder 3"/>
          <p:cNvSpPr>
            <a:spLocks noGrp="1"/>
          </p:cNvSpPr>
          <p:nvPr>
            <p:ph type="body" sz="quarter" idx="30" hasCustomPrompt="1"/>
          </p:nvPr>
        </p:nvSpPr>
        <p:spPr>
          <a:xfrm>
            <a:off x="32914027" y="26433446"/>
            <a:ext cx="10052050" cy="846363"/>
          </a:xfrm>
          <a:prstGeom prst="rect">
            <a:avLst/>
          </a:prstGeom>
        </p:spPr>
        <p:txBody>
          <a:bodyPr wrap="square" lIns="228589" tIns="228589" rIns="228589" bIns="228589">
            <a:spAutoFit/>
          </a:bodyPr>
          <a:lstStyle>
            <a:lvl1pPr marL="0" indent="0">
              <a:buNone/>
              <a:defRPr sz="2500" baseline="0">
                <a:solidFill>
                  <a:srgbClr val="404726"/>
                </a:solidFill>
                <a:latin typeface="Times New Roman" pitchFamily="18" charset="0"/>
                <a:cs typeface="Times New Roman" pitchFamily="18" charset="0"/>
              </a:defRPr>
            </a:lvl1pPr>
            <a:lvl2pPr marL="1485825" indent="-571471">
              <a:defRPr sz="2500">
                <a:latin typeface="Trebuchet MS" pitchFamily="34" charset="0"/>
              </a:defRPr>
            </a:lvl2pPr>
            <a:lvl3pPr marL="2057297" indent="-571471">
              <a:defRPr sz="2500">
                <a:latin typeface="Trebuchet MS" pitchFamily="34" charset="0"/>
              </a:defRPr>
            </a:lvl3pPr>
            <a:lvl4pPr marL="2685916" indent="-628619">
              <a:defRPr sz="2500">
                <a:latin typeface="Trebuchet MS" pitchFamily="34" charset="0"/>
              </a:defRPr>
            </a:lvl4pPr>
            <a:lvl5pPr marL="3143093" indent="-457177">
              <a:defRPr sz="2500">
                <a:latin typeface="Trebuchet MS" pitchFamily="34" charset="0"/>
              </a:defRPr>
            </a:lvl5pPr>
          </a:lstStyle>
          <a:p>
            <a:pPr lvl="0"/>
            <a:r>
              <a:rPr lang="en-US" dirty="0"/>
              <a:t>Name, Credentials, Title</a:t>
            </a:r>
          </a:p>
        </p:txBody>
      </p:sp>
      <p:sp>
        <p:nvSpPr>
          <p:cNvPr id="60" name="Text Placeholder 3"/>
          <p:cNvSpPr>
            <a:spLocks noGrp="1"/>
          </p:cNvSpPr>
          <p:nvPr>
            <p:ph type="body" sz="quarter" idx="96"/>
          </p:nvPr>
        </p:nvSpPr>
        <p:spPr>
          <a:xfrm>
            <a:off x="904188" y="14951552"/>
            <a:ext cx="10056813" cy="846363"/>
          </a:xfrm>
          <a:prstGeom prst="rect">
            <a:avLst/>
          </a:prstGeom>
        </p:spPr>
        <p:txBody>
          <a:bodyPr wrap="square" lIns="228589" tIns="228589" rIns="228589" bIns="228589">
            <a:spAutoFit/>
          </a:bodyPr>
          <a:lstStyle>
            <a:lvl1pPr marL="0" indent="0">
              <a:buNone/>
              <a:defRPr sz="2500" baseline="0">
                <a:solidFill>
                  <a:srgbClr val="404726"/>
                </a:solidFill>
                <a:latin typeface="Times New Roman" pitchFamily="18" charset="0"/>
                <a:cs typeface="Times New Roman" pitchFamily="18" charset="0"/>
              </a:defRPr>
            </a:lvl1pPr>
            <a:lvl2pPr marL="1485825" indent="-571471">
              <a:defRPr sz="2500">
                <a:latin typeface="Trebuchet MS" pitchFamily="34" charset="0"/>
              </a:defRPr>
            </a:lvl2pPr>
            <a:lvl3pPr marL="2057297" indent="-571471">
              <a:defRPr sz="2500">
                <a:latin typeface="Trebuchet MS" pitchFamily="34" charset="0"/>
              </a:defRPr>
            </a:lvl3pPr>
            <a:lvl4pPr marL="2685916" indent="-628619">
              <a:defRPr sz="2500">
                <a:latin typeface="Trebuchet MS" pitchFamily="34" charset="0"/>
              </a:defRPr>
            </a:lvl4pPr>
            <a:lvl5pPr marL="3143093" indent="-457177">
              <a:defRPr sz="2500">
                <a:latin typeface="Trebuchet MS" pitchFamily="34" charset="0"/>
              </a:defRPr>
            </a:lvl5pPr>
          </a:lstStyle>
          <a:p>
            <a:pPr lvl="0"/>
            <a:endParaRPr lang="en-US" dirty="0"/>
          </a:p>
        </p:txBody>
      </p:sp>
      <p:sp>
        <p:nvSpPr>
          <p:cNvPr id="78" name="Text Placeholder 76"/>
          <p:cNvSpPr>
            <a:spLocks noGrp="1"/>
          </p:cNvSpPr>
          <p:nvPr>
            <p:ph type="body" sz="quarter" idx="151" hasCustomPrompt="1"/>
          </p:nvPr>
        </p:nvSpPr>
        <p:spPr>
          <a:xfrm>
            <a:off x="1433745" y="2432971"/>
            <a:ext cx="29729007" cy="1280160"/>
          </a:xfrm>
          <a:prstGeom prst="rect">
            <a:avLst/>
          </a:prstGeom>
        </p:spPr>
        <p:txBody>
          <a:bodyPr anchor="t" anchorCtr="1">
            <a:normAutofit/>
          </a:bodyPr>
          <a:lstStyle>
            <a:lvl1pPr marL="0" indent="0" algn="ctr">
              <a:buFontTx/>
              <a:buNone/>
              <a:defRPr sz="8800">
                <a:solidFill>
                  <a:schemeClr val="bg1"/>
                </a:solidFill>
                <a:latin typeface="+mj-lt"/>
              </a:defRPr>
            </a:lvl1pPr>
            <a:lvl2pPr>
              <a:buFontTx/>
              <a:buNone/>
              <a:defRPr sz="7200"/>
            </a:lvl2pPr>
            <a:lvl3pPr>
              <a:buFontTx/>
              <a:buNone/>
              <a:defRPr sz="7200"/>
            </a:lvl3pPr>
            <a:lvl4pPr>
              <a:buFontTx/>
              <a:buNone/>
              <a:defRPr sz="7200"/>
            </a:lvl4pPr>
            <a:lvl5pPr>
              <a:buFontTx/>
              <a:buNone/>
              <a:defRPr sz="7200"/>
            </a:lvl5pPr>
          </a:lstStyle>
          <a:p>
            <a:pPr lvl="0"/>
            <a:r>
              <a:rPr lang="en-US" dirty="0"/>
              <a:t>Fill in your topic here</a:t>
            </a:r>
          </a:p>
        </p:txBody>
      </p:sp>
      <p:sp>
        <p:nvSpPr>
          <p:cNvPr id="79" name="Text Placeholder 76"/>
          <p:cNvSpPr>
            <a:spLocks noGrp="1"/>
          </p:cNvSpPr>
          <p:nvPr>
            <p:ph type="body" sz="quarter" idx="153" hasCustomPrompt="1"/>
          </p:nvPr>
        </p:nvSpPr>
        <p:spPr>
          <a:xfrm>
            <a:off x="1433745" y="794997"/>
            <a:ext cx="29729007" cy="1637973"/>
          </a:xfrm>
          <a:prstGeom prst="rect">
            <a:avLst/>
          </a:prstGeom>
        </p:spPr>
        <p:txBody>
          <a:bodyPr anchor="t" anchorCtr="1">
            <a:normAutofit/>
          </a:bodyPr>
          <a:lstStyle>
            <a:lvl1pPr marL="0" indent="0" algn="ctr">
              <a:buFontTx/>
              <a:buNone/>
              <a:defRPr sz="11500">
                <a:solidFill>
                  <a:schemeClr val="bg1"/>
                </a:solidFill>
                <a:latin typeface="+mj-lt"/>
              </a:defRPr>
            </a:lvl1pPr>
            <a:lvl2pPr>
              <a:buFontTx/>
              <a:buNone/>
              <a:defRPr sz="7200"/>
            </a:lvl2pPr>
            <a:lvl3pPr>
              <a:buFontTx/>
              <a:buNone/>
              <a:defRPr sz="7200"/>
            </a:lvl3pPr>
            <a:lvl4pPr>
              <a:buFontTx/>
              <a:buNone/>
              <a:defRPr sz="7200"/>
            </a:lvl4pPr>
            <a:lvl5pPr>
              <a:buFontTx/>
              <a:buNone/>
              <a:defRPr sz="7200"/>
            </a:lvl5pPr>
          </a:lstStyle>
          <a:p>
            <a:pPr lvl="0"/>
            <a:r>
              <a:rPr lang="en-US" dirty="0"/>
              <a:t>NGHS Charge RN Forum Feedback</a:t>
            </a:r>
          </a:p>
        </p:txBody>
      </p:sp>
      <p:sp>
        <p:nvSpPr>
          <p:cNvPr id="19" name="Text Placeholder 3"/>
          <p:cNvSpPr>
            <a:spLocks noGrp="1"/>
          </p:cNvSpPr>
          <p:nvPr>
            <p:ph type="body" sz="quarter" idx="154" hasCustomPrompt="1"/>
          </p:nvPr>
        </p:nvSpPr>
        <p:spPr>
          <a:xfrm>
            <a:off x="41588635" y="32072037"/>
            <a:ext cx="1790501" cy="846363"/>
          </a:xfrm>
          <a:prstGeom prst="rect">
            <a:avLst/>
          </a:prstGeom>
        </p:spPr>
        <p:txBody>
          <a:bodyPr wrap="square" lIns="228589" tIns="228589" rIns="228589" bIns="228589">
            <a:spAutoFit/>
          </a:bodyPr>
          <a:lstStyle>
            <a:lvl1pPr marL="0" indent="0">
              <a:buNone/>
              <a:defRPr sz="2500" b="1">
                <a:solidFill>
                  <a:srgbClr val="404726"/>
                </a:solidFill>
                <a:latin typeface="Times New Roman" pitchFamily="18" charset="0"/>
                <a:cs typeface="Times New Roman" pitchFamily="18" charset="0"/>
              </a:defRPr>
            </a:lvl1pPr>
            <a:lvl2pPr marL="1485825" indent="-571471">
              <a:defRPr sz="2500">
                <a:latin typeface="Trebuchet MS" pitchFamily="34" charset="0"/>
              </a:defRPr>
            </a:lvl2pPr>
            <a:lvl3pPr marL="2057297" indent="-571471">
              <a:defRPr sz="2500">
                <a:latin typeface="Trebuchet MS" pitchFamily="34" charset="0"/>
              </a:defRPr>
            </a:lvl3pPr>
            <a:lvl4pPr marL="2685916" indent="-628619">
              <a:defRPr sz="2500">
                <a:latin typeface="Trebuchet MS" pitchFamily="34" charset="0"/>
              </a:defRPr>
            </a:lvl4pPr>
            <a:lvl5pPr marL="3143093" indent="-457177">
              <a:defRPr sz="2500">
                <a:latin typeface="Trebuchet MS" pitchFamily="34" charset="0"/>
              </a:defRPr>
            </a:lvl5pPr>
          </a:lstStyle>
          <a:p>
            <a:pPr lvl="0"/>
            <a:r>
              <a:rPr lang="en-US" dirty="0"/>
              <a:t>May 2018</a:t>
            </a:r>
          </a:p>
        </p:txBody>
      </p:sp>
      <p:pic>
        <p:nvPicPr>
          <p:cNvPr id="31" name="Picture 30"/>
          <p:cNvPicPr>
            <a:picLocks noChangeAspect="1"/>
          </p:cNvPicPr>
          <p:nvPr userDrawn="1"/>
        </p:nvPicPr>
        <p:blipFill rotWithShape="1">
          <a:blip r:embed="rId2" cstate="print">
            <a:extLst>
              <a:ext uri="{28A0092B-C50C-407E-A947-70E740481C1C}">
                <a14:useLocalDpi xmlns:a14="http://schemas.microsoft.com/office/drawing/2010/main" val="0"/>
              </a:ext>
            </a:extLst>
          </a:blip>
          <a:srcRect l="11534" t="22374" r="10468" b="22799"/>
          <a:stretch/>
        </p:blipFill>
        <p:spPr>
          <a:xfrm>
            <a:off x="32053663" y="601732"/>
            <a:ext cx="10430222" cy="3337671"/>
          </a:xfrm>
          <a:prstGeom prst="rect">
            <a:avLst/>
          </a:prstGeom>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Standard 3 columns">
    <p:bg>
      <p:bgPr>
        <a:solidFill>
          <a:srgbClr val="959300">
            <a:alpha val="54000"/>
          </a:srgbClr>
        </a:solidFill>
        <a:effectLst/>
      </p:bgPr>
    </p:bg>
    <p:spTree>
      <p:nvGrpSpPr>
        <p:cNvPr id="1" name=""/>
        <p:cNvGrpSpPr/>
        <p:nvPr/>
      </p:nvGrpSpPr>
      <p:grpSpPr>
        <a:xfrm>
          <a:off x="0" y="0"/>
          <a:ext cx="0" cy="0"/>
          <a:chOff x="0" y="0"/>
          <a:chExt cx="0" cy="0"/>
        </a:xfrm>
      </p:grpSpPr>
      <p:sp>
        <p:nvSpPr>
          <p:cNvPr id="65" name="Text Placeholder 76"/>
          <p:cNvSpPr>
            <a:spLocks noGrp="1"/>
          </p:cNvSpPr>
          <p:nvPr>
            <p:ph type="body" sz="quarter" idx="151" hasCustomPrompt="1"/>
          </p:nvPr>
        </p:nvSpPr>
        <p:spPr>
          <a:xfrm>
            <a:off x="1360593" y="2484787"/>
            <a:ext cx="29690907" cy="1280160"/>
          </a:xfrm>
          <a:prstGeom prst="rect">
            <a:avLst/>
          </a:prstGeom>
        </p:spPr>
        <p:txBody>
          <a:bodyPr anchor="t" anchorCtr="1">
            <a:normAutofit/>
          </a:bodyPr>
          <a:lstStyle>
            <a:lvl1pPr marL="0" indent="0" algn="ctr">
              <a:buFontTx/>
              <a:buNone/>
              <a:defRPr sz="8800">
                <a:solidFill>
                  <a:schemeClr val="bg1"/>
                </a:solidFill>
                <a:latin typeface="+mj-lt"/>
              </a:defRPr>
            </a:lvl1pPr>
            <a:lvl2pPr>
              <a:buFontTx/>
              <a:buNone/>
              <a:defRPr sz="7200"/>
            </a:lvl2pPr>
            <a:lvl3pPr>
              <a:buFontTx/>
              <a:buNone/>
              <a:defRPr sz="7200"/>
            </a:lvl3pPr>
            <a:lvl4pPr>
              <a:buFontTx/>
              <a:buNone/>
              <a:defRPr sz="7200"/>
            </a:lvl4pPr>
            <a:lvl5pPr>
              <a:buFontTx/>
              <a:buNone/>
              <a:defRPr sz="7200"/>
            </a:lvl5pPr>
          </a:lstStyle>
          <a:p>
            <a:pPr lvl="0"/>
            <a:r>
              <a:rPr lang="en-US" dirty="0"/>
              <a:t>Fill in your topic here</a:t>
            </a:r>
          </a:p>
        </p:txBody>
      </p:sp>
      <p:sp>
        <p:nvSpPr>
          <p:cNvPr id="66" name="Text Placeholder 76"/>
          <p:cNvSpPr>
            <a:spLocks noGrp="1"/>
          </p:cNvSpPr>
          <p:nvPr>
            <p:ph type="body" sz="quarter" idx="153" hasCustomPrompt="1"/>
          </p:nvPr>
        </p:nvSpPr>
        <p:spPr>
          <a:xfrm>
            <a:off x="1360593" y="846813"/>
            <a:ext cx="29690907" cy="1637973"/>
          </a:xfrm>
          <a:prstGeom prst="rect">
            <a:avLst/>
          </a:prstGeom>
        </p:spPr>
        <p:txBody>
          <a:bodyPr anchor="t" anchorCtr="1">
            <a:normAutofit/>
          </a:bodyPr>
          <a:lstStyle>
            <a:lvl1pPr marL="0" indent="0" algn="ctr">
              <a:buFontTx/>
              <a:buNone/>
              <a:defRPr sz="11500">
                <a:solidFill>
                  <a:schemeClr val="bg1"/>
                </a:solidFill>
                <a:latin typeface="+mj-lt"/>
              </a:defRPr>
            </a:lvl1pPr>
            <a:lvl2pPr>
              <a:buFontTx/>
              <a:buNone/>
              <a:defRPr sz="7200"/>
            </a:lvl2pPr>
            <a:lvl3pPr>
              <a:buFontTx/>
              <a:buNone/>
              <a:defRPr sz="7200"/>
            </a:lvl3pPr>
            <a:lvl4pPr>
              <a:buFontTx/>
              <a:buNone/>
              <a:defRPr sz="7200"/>
            </a:lvl4pPr>
            <a:lvl5pPr>
              <a:buFontTx/>
              <a:buNone/>
              <a:defRPr sz="7200"/>
            </a:lvl5pPr>
          </a:lstStyle>
          <a:p>
            <a:pPr lvl="0"/>
            <a:r>
              <a:rPr lang="en-US" dirty="0"/>
              <a:t>NGHS Charge RN Forum Feedback</a:t>
            </a:r>
          </a:p>
        </p:txBody>
      </p:sp>
      <p:sp>
        <p:nvSpPr>
          <p:cNvPr id="4" name="Text Placeholder 3"/>
          <p:cNvSpPr>
            <a:spLocks noGrp="1"/>
          </p:cNvSpPr>
          <p:nvPr>
            <p:ph type="body" sz="quarter" idx="10" hasCustomPrompt="1"/>
          </p:nvPr>
        </p:nvSpPr>
        <p:spPr>
          <a:xfrm>
            <a:off x="904186" y="5838153"/>
            <a:ext cx="13591277" cy="861752"/>
          </a:xfrm>
          <a:prstGeom prst="rect">
            <a:avLst/>
          </a:prstGeom>
        </p:spPr>
        <p:txBody>
          <a:bodyPr wrap="square" lIns="228589" tIns="228589" rIns="228589" bIns="228589">
            <a:spAutoFit/>
          </a:bodyPr>
          <a:lstStyle>
            <a:lvl1pPr marL="0" indent="0">
              <a:buNone/>
              <a:defRPr sz="2600">
                <a:solidFill>
                  <a:srgbClr val="404726"/>
                </a:solidFill>
                <a:latin typeface="Times New Roman" pitchFamily="18" charset="0"/>
                <a:cs typeface="Times New Roman" pitchFamily="18" charset="0"/>
              </a:defRPr>
            </a:lvl1pPr>
            <a:lvl2pPr marL="1485825" indent="-571471">
              <a:defRPr sz="2500">
                <a:latin typeface="Trebuchet MS" pitchFamily="34" charset="0"/>
              </a:defRPr>
            </a:lvl2pPr>
            <a:lvl3pPr marL="2057297" indent="-571471">
              <a:defRPr sz="2500">
                <a:latin typeface="Trebuchet MS" pitchFamily="34" charset="0"/>
              </a:defRPr>
            </a:lvl3pPr>
            <a:lvl4pPr marL="2685916" indent="-628619">
              <a:defRPr sz="2500">
                <a:latin typeface="Trebuchet MS" pitchFamily="34" charset="0"/>
              </a:defRPr>
            </a:lvl4pPr>
            <a:lvl5pPr marL="3143093" indent="-457177">
              <a:defRPr sz="2500">
                <a:latin typeface="Trebuchet MS" pitchFamily="34" charset="0"/>
              </a:defRPr>
            </a:lvl5pPr>
          </a:lstStyle>
          <a:p>
            <a:pPr lvl="0"/>
            <a:r>
              <a:rPr lang="en-US" dirty="0"/>
              <a:t>Type in or paste your text here</a:t>
            </a:r>
          </a:p>
        </p:txBody>
      </p:sp>
      <p:sp>
        <p:nvSpPr>
          <p:cNvPr id="6" name="Text Placeholder 5"/>
          <p:cNvSpPr>
            <a:spLocks noGrp="1"/>
          </p:cNvSpPr>
          <p:nvPr>
            <p:ph type="body" sz="quarter" idx="11" hasCustomPrompt="1"/>
          </p:nvPr>
        </p:nvSpPr>
        <p:spPr>
          <a:xfrm>
            <a:off x="922338" y="4936695"/>
            <a:ext cx="13573126" cy="754045"/>
          </a:xfrm>
          <a:prstGeom prst="rect">
            <a:avLst/>
          </a:prstGeom>
          <a:solidFill>
            <a:srgbClr val="404726"/>
          </a:solidFill>
        </p:spPr>
        <p:txBody>
          <a:bodyPr wrap="square" lIns="91436" tIns="91436" rIns="91436" bIns="91436" anchor="ctr" anchorCtr="0">
            <a:spAutoFit/>
          </a:bodyPr>
          <a:lstStyle>
            <a:lvl1pPr marL="0" indent="0" algn="ctr">
              <a:buNone/>
              <a:defRPr sz="3700" b="1" u="none" baseline="0">
                <a:solidFill>
                  <a:schemeClr val="bg1"/>
                </a:solidFill>
              </a:defRPr>
            </a:lvl1pPr>
          </a:lstStyle>
          <a:p>
            <a:pPr lvl="0"/>
            <a:r>
              <a:rPr lang="en-US" dirty="0"/>
              <a:t>(click to add)</a:t>
            </a:r>
          </a:p>
        </p:txBody>
      </p:sp>
      <p:sp>
        <p:nvSpPr>
          <p:cNvPr id="19" name="Text Placeholder 3"/>
          <p:cNvSpPr>
            <a:spLocks noGrp="1"/>
          </p:cNvSpPr>
          <p:nvPr>
            <p:ph type="body" sz="quarter" idx="19" hasCustomPrompt="1"/>
          </p:nvPr>
        </p:nvSpPr>
        <p:spPr>
          <a:xfrm>
            <a:off x="922338" y="18240478"/>
            <a:ext cx="13592864" cy="861752"/>
          </a:xfrm>
          <a:prstGeom prst="rect">
            <a:avLst/>
          </a:prstGeom>
        </p:spPr>
        <p:txBody>
          <a:bodyPr wrap="square" lIns="228589" tIns="228589" rIns="228589" bIns="228589">
            <a:spAutoFit/>
          </a:bodyPr>
          <a:lstStyle>
            <a:lvl1pPr marL="0" indent="0">
              <a:buNone/>
              <a:defRPr sz="2600">
                <a:solidFill>
                  <a:srgbClr val="404726"/>
                </a:solidFill>
                <a:latin typeface="Times New Roman" pitchFamily="18" charset="0"/>
                <a:cs typeface="Times New Roman" pitchFamily="18" charset="0"/>
              </a:defRPr>
            </a:lvl1pPr>
            <a:lvl2pPr marL="1485825" indent="-571471">
              <a:defRPr sz="2500">
                <a:latin typeface="Trebuchet MS" pitchFamily="34" charset="0"/>
              </a:defRPr>
            </a:lvl2pPr>
            <a:lvl3pPr marL="2057297" indent="-571471">
              <a:defRPr sz="2500">
                <a:latin typeface="Trebuchet MS" pitchFamily="34" charset="0"/>
              </a:defRPr>
            </a:lvl3pPr>
            <a:lvl4pPr marL="2685916" indent="-628619">
              <a:defRPr sz="2500">
                <a:latin typeface="Trebuchet MS" pitchFamily="34" charset="0"/>
              </a:defRPr>
            </a:lvl4pPr>
            <a:lvl5pPr marL="3143093" indent="-457177">
              <a:defRPr sz="2500">
                <a:latin typeface="Trebuchet MS" pitchFamily="34" charset="0"/>
              </a:defRPr>
            </a:lvl5pPr>
          </a:lstStyle>
          <a:p>
            <a:pPr lvl="0"/>
            <a:r>
              <a:rPr lang="en-US" dirty="0"/>
              <a:t>Type in or paste your text here</a:t>
            </a:r>
          </a:p>
        </p:txBody>
      </p:sp>
      <p:sp>
        <p:nvSpPr>
          <p:cNvPr id="20" name="Text Placeholder 5"/>
          <p:cNvSpPr>
            <a:spLocks noGrp="1"/>
          </p:cNvSpPr>
          <p:nvPr>
            <p:ph type="body" sz="quarter" idx="20" hasCustomPrompt="1"/>
          </p:nvPr>
        </p:nvSpPr>
        <p:spPr>
          <a:xfrm>
            <a:off x="942080" y="17409229"/>
            <a:ext cx="13573125" cy="754045"/>
          </a:xfrm>
          <a:prstGeom prst="rect">
            <a:avLst/>
          </a:prstGeom>
          <a:solidFill>
            <a:srgbClr val="404726"/>
          </a:solidFill>
        </p:spPr>
        <p:txBody>
          <a:bodyPr wrap="square" lIns="91436" tIns="91436" rIns="91436" bIns="91436" anchor="ctr" anchorCtr="0">
            <a:spAutoFit/>
          </a:bodyPr>
          <a:lstStyle>
            <a:lvl1pPr marL="0" indent="0" algn="ctr">
              <a:buNone/>
              <a:defRPr sz="3700" b="1" u="none" baseline="0">
                <a:solidFill>
                  <a:schemeClr val="bg1"/>
                </a:solidFill>
              </a:defRPr>
            </a:lvl1pPr>
          </a:lstStyle>
          <a:p>
            <a:pPr lvl="0"/>
            <a:r>
              <a:rPr lang="en-US" dirty="0"/>
              <a:t>(click to add)</a:t>
            </a:r>
          </a:p>
        </p:txBody>
      </p:sp>
      <p:sp>
        <p:nvSpPr>
          <p:cNvPr id="21" name="Text Placeholder 3"/>
          <p:cNvSpPr>
            <a:spLocks noGrp="1"/>
          </p:cNvSpPr>
          <p:nvPr>
            <p:ph type="body" sz="quarter" idx="21" hasCustomPrompt="1"/>
          </p:nvPr>
        </p:nvSpPr>
        <p:spPr>
          <a:xfrm>
            <a:off x="15154276" y="21595083"/>
            <a:ext cx="13571534" cy="861752"/>
          </a:xfrm>
          <a:prstGeom prst="rect">
            <a:avLst/>
          </a:prstGeom>
        </p:spPr>
        <p:txBody>
          <a:bodyPr wrap="square" lIns="228589" tIns="228589" rIns="228589" bIns="228589">
            <a:spAutoFit/>
          </a:bodyPr>
          <a:lstStyle>
            <a:lvl1pPr marL="0" indent="0">
              <a:buNone/>
              <a:defRPr sz="2600">
                <a:solidFill>
                  <a:srgbClr val="404726"/>
                </a:solidFill>
                <a:latin typeface="Times New Roman" pitchFamily="18" charset="0"/>
                <a:cs typeface="Times New Roman" pitchFamily="18" charset="0"/>
              </a:defRPr>
            </a:lvl1pPr>
            <a:lvl2pPr marL="1485825" indent="-571471">
              <a:defRPr sz="2500">
                <a:latin typeface="Trebuchet MS" pitchFamily="34" charset="0"/>
              </a:defRPr>
            </a:lvl2pPr>
            <a:lvl3pPr marL="2057297" indent="-571471">
              <a:defRPr sz="2500">
                <a:latin typeface="Trebuchet MS" pitchFamily="34" charset="0"/>
              </a:defRPr>
            </a:lvl3pPr>
            <a:lvl4pPr marL="2685916" indent="-628619">
              <a:defRPr sz="2500">
                <a:latin typeface="Trebuchet MS" pitchFamily="34" charset="0"/>
              </a:defRPr>
            </a:lvl4pPr>
            <a:lvl5pPr marL="3143093" indent="-457177">
              <a:defRPr sz="2500">
                <a:latin typeface="Trebuchet MS" pitchFamily="34" charset="0"/>
              </a:defRPr>
            </a:lvl5pPr>
          </a:lstStyle>
          <a:p>
            <a:pPr lvl="0"/>
            <a:r>
              <a:rPr lang="en-US" dirty="0"/>
              <a:t>Type in or paste your text here</a:t>
            </a:r>
          </a:p>
        </p:txBody>
      </p:sp>
      <p:sp>
        <p:nvSpPr>
          <p:cNvPr id="22" name="Text Placeholder 5"/>
          <p:cNvSpPr>
            <a:spLocks noGrp="1"/>
          </p:cNvSpPr>
          <p:nvPr>
            <p:ph type="body" sz="quarter" idx="22" hasCustomPrompt="1"/>
          </p:nvPr>
        </p:nvSpPr>
        <p:spPr>
          <a:xfrm>
            <a:off x="15154276" y="20739663"/>
            <a:ext cx="13571534" cy="754045"/>
          </a:xfrm>
          <a:prstGeom prst="rect">
            <a:avLst/>
          </a:prstGeom>
          <a:solidFill>
            <a:srgbClr val="404726"/>
          </a:solidFill>
        </p:spPr>
        <p:txBody>
          <a:bodyPr wrap="square" lIns="91436" tIns="91436" rIns="91436" bIns="91436" anchor="ctr" anchorCtr="0">
            <a:spAutoFit/>
          </a:bodyPr>
          <a:lstStyle>
            <a:lvl1pPr marL="0" indent="0" algn="ctr">
              <a:buNone/>
              <a:defRPr sz="3700" b="1" u="none" baseline="0">
                <a:solidFill>
                  <a:schemeClr val="bg1"/>
                </a:solidFill>
              </a:defRPr>
            </a:lvl1pPr>
          </a:lstStyle>
          <a:p>
            <a:pPr lvl="0"/>
            <a:r>
              <a:rPr lang="en-US" dirty="0"/>
              <a:t>(click to add)</a:t>
            </a:r>
          </a:p>
        </p:txBody>
      </p:sp>
      <p:sp>
        <p:nvSpPr>
          <p:cNvPr id="23" name="Text Placeholder 3"/>
          <p:cNvSpPr>
            <a:spLocks noGrp="1"/>
          </p:cNvSpPr>
          <p:nvPr>
            <p:ph type="body" sz="quarter" idx="23" hasCustomPrompt="1"/>
          </p:nvPr>
        </p:nvSpPr>
        <p:spPr>
          <a:xfrm>
            <a:off x="15162215" y="5838153"/>
            <a:ext cx="13571534" cy="861752"/>
          </a:xfrm>
          <a:prstGeom prst="rect">
            <a:avLst/>
          </a:prstGeom>
        </p:spPr>
        <p:txBody>
          <a:bodyPr wrap="square" lIns="228589" tIns="228589" rIns="228589" bIns="228589">
            <a:spAutoFit/>
          </a:bodyPr>
          <a:lstStyle>
            <a:lvl1pPr marL="0" indent="0">
              <a:buNone/>
              <a:defRPr sz="2600">
                <a:solidFill>
                  <a:srgbClr val="404726"/>
                </a:solidFill>
                <a:latin typeface="Times New Roman" pitchFamily="18" charset="0"/>
                <a:cs typeface="Times New Roman" pitchFamily="18" charset="0"/>
              </a:defRPr>
            </a:lvl1pPr>
            <a:lvl2pPr marL="1485825" indent="-571471">
              <a:defRPr sz="2500">
                <a:latin typeface="Trebuchet MS" pitchFamily="34" charset="0"/>
              </a:defRPr>
            </a:lvl2pPr>
            <a:lvl3pPr marL="2057297" indent="-571471">
              <a:defRPr sz="2500">
                <a:latin typeface="Trebuchet MS" pitchFamily="34" charset="0"/>
              </a:defRPr>
            </a:lvl3pPr>
            <a:lvl4pPr marL="2685916" indent="-628619">
              <a:defRPr sz="2500">
                <a:latin typeface="Trebuchet MS" pitchFamily="34" charset="0"/>
              </a:defRPr>
            </a:lvl4pPr>
            <a:lvl5pPr marL="3143093" indent="-457177">
              <a:defRPr sz="2500">
                <a:latin typeface="Trebuchet MS" pitchFamily="34" charset="0"/>
              </a:defRPr>
            </a:lvl5pPr>
          </a:lstStyle>
          <a:p>
            <a:pPr lvl="0"/>
            <a:r>
              <a:rPr lang="en-US" dirty="0"/>
              <a:t>Type in or paste your text here</a:t>
            </a:r>
          </a:p>
        </p:txBody>
      </p:sp>
      <p:sp>
        <p:nvSpPr>
          <p:cNvPr id="24" name="Text Placeholder 5"/>
          <p:cNvSpPr>
            <a:spLocks noGrp="1"/>
          </p:cNvSpPr>
          <p:nvPr>
            <p:ph type="body" sz="quarter" idx="24" hasCustomPrompt="1"/>
          </p:nvPr>
        </p:nvSpPr>
        <p:spPr>
          <a:xfrm>
            <a:off x="15154277" y="4936695"/>
            <a:ext cx="13579475" cy="754045"/>
          </a:xfrm>
          <a:prstGeom prst="rect">
            <a:avLst/>
          </a:prstGeom>
          <a:solidFill>
            <a:srgbClr val="404726"/>
          </a:solidFill>
        </p:spPr>
        <p:txBody>
          <a:bodyPr wrap="square" lIns="91436" tIns="91436" rIns="91436" bIns="91436" anchor="ctr" anchorCtr="0">
            <a:spAutoFit/>
          </a:bodyPr>
          <a:lstStyle>
            <a:lvl1pPr marL="0" indent="0" algn="ctr">
              <a:buNone/>
              <a:defRPr sz="3700" b="1" u="none" baseline="0">
                <a:solidFill>
                  <a:schemeClr val="bg1"/>
                </a:solidFill>
              </a:defRPr>
            </a:lvl1pPr>
          </a:lstStyle>
          <a:p>
            <a:pPr lvl="0"/>
            <a:r>
              <a:rPr lang="en-US" dirty="0"/>
              <a:t>(click to add)</a:t>
            </a:r>
          </a:p>
        </p:txBody>
      </p:sp>
      <p:sp>
        <p:nvSpPr>
          <p:cNvPr id="25" name="Text Placeholder 5"/>
          <p:cNvSpPr>
            <a:spLocks noGrp="1"/>
          </p:cNvSpPr>
          <p:nvPr>
            <p:ph type="body" sz="quarter" idx="25" hasCustomPrompt="1"/>
          </p:nvPr>
        </p:nvSpPr>
        <p:spPr>
          <a:xfrm>
            <a:off x="29395741" y="4936695"/>
            <a:ext cx="13576029" cy="754045"/>
          </a:xfrm>
          <a:prstGeom prst="rect">
            <a:avLst/>
          </a:prstGeom>
          <a:solidFill>
            <a:srgbClr val="404726"/>
          </a:solidFill>
        </p:spPr>
        <p:txBody>
          <a:bodyPr wrap="square" lIns="91436" tIns="91436" rIns="91436" bIns="91436" anchor="ctr" anchorCtr="0">
            <a:spAutoFit/>
          </a:bodyPr>
          <a:lstStyle>
            <a:lvl1pPr marL="0" indent="0" algn="ctr">
              <a:buNone/>
              <a:defRPr sz="3700" b="1" u="none" baseline="0">
                <a:solidFill>
                  <a:schemeClr val="bg1"/>
                </a:solidFill>
              </a:defRPr>
            </a:lvl1pPr>
          </a:lstStyle>
          <a:p>
            <a:pPr lvl="0"/>
            <a:r>
              <a:rPr lang="en-US" dirty="0"/>
              <a:t>(click to add)</a:t>
            </a:r>
          </a:p>
        </p:txBody>
      </p:sp>
      <p:sp>
        <p:nvSpPr>
          <p:cNvPr id="26" name="Text Placeholder 3"/>
          <p:cNvSpPr>
            <a:spLocks noGrp="1"/>
          </p:cNvSpPr>
          <p:nvPr>
            <p:ph type="body" sz="quarter" idx="26" hasCustomPrompt="1"/>
          </p:nvPr>
        </p:nvSpPr>
        <p:spPr>
          <a:xfrm>
            <a:off x="29395741" y="5838153"/>
            <a:ext cx="13576029" cy="861752"/>
          </a:xfrm>
          <a:prstGeom prst="rect">
            <a:avLst/>
          </a:prstGeom>
        </p:spPr>
        <p:txBody>
          <a:bodyPr wrap="square" lIns="228589" tIns="228589" rIns="228589" bIns="228589">
            <a:spAutoFit/>
          </a:bodyPr>
          <a:lstStyle>
            <a:lvl1pPr marL="0" indent="0">
              <a:buNone/>
              <a:defRPr sz="2600">
                <a:solidFill>
                  <a:srgbClr val="404726"/>
                </a:solidFill>
                <a:latin typeface="Times New Roman" pitchFamily="18" charset="0"/>
                <a:cs typeface="Times New Roman" pitchFamily="18" charset="0"/>
              </a:defRPr>
            </a:lvl1pPr>
            <a:lvl2pPr marL="1485825" indent="-571471">
              <a:defRPr sz="2500">
                <a:latin typeface="Trebuchet MS" pitchFamily="34" charset="0"/>
              </a:defRPr>
            </a:lvl2pPr>
            <a:lvl3pPr marL="2057297" indent="-571471">
              <a:defRPr sz="2500">
                <a:latin typeface="Trebuchet MS" pitchFamily="34" charset="0"/>
              </a:defRPr>
            </a:lvl3pPr>
            <a:lvl4pPr marL="2685916" indent="-628619">
              <a:defRPr sz="2500">
                <a:latin typeface="Trebuchet MS" pitchFamily="34" charset="0"/>
              </a:defRPr>
            </a:lvl4pPr>
            <a:lvl5pPr marL="3143093" indent="-457177">
              <a:defRPr sz="2500">
                <a:latin typeface="Trebuchet MS" pitchFamily="34" charset="0"/>
              </a:defRPr>
            </a:lvl5pPr>
          </a:lstStyle>
          <a:p>
            <a:pPr lvl="0"/>
            <a:r>
              <a:rPr lang="en-US" dirty="0"/>
              <a:t>Type in or paste your text here</a:t>
            </a:r>
          </a:p>
        </p:txBody>
      </p:sp>
      <p:sp>
        <p:nvSpPr>
          <p:cNvPr id="27" name="Text Placeholder 5"/>
          <p:cNvSpPr>
            <a:spLocks noGrp="1"/>
          </p:cNvSpPr>
          <p:nvPr>
            <p:ph type="body" sz="quarter" idx="27" hasCustomPrompt="1"/>
          </p:nvPr>
        </p:nvSpPr>
        <p:spPr>
          <a:xfrm>
            <a:off x="29395741" y="17377122"/>
            <a:ext cx="13576029" cy="754045"/>
          </a:xfrm>
          <a:prstGeom prst="rect">
            <a:avLst/>
          </a:prstGeom>
          <a:solidFill>
            <a:srgbClr val="404726"/>
          </a:solidFill>
        </p:spPr>
        <p:txBody>
          <a:bodyPr wrap="square" lIns="91436" tIns="91436" rIns="91436" bIns="91436" anchor="ctr" anchorCtr="0">
            <a:spAutoFit/>
          </a:bodyPr>
          <a:lstStyle>
            <a:lvl1pPr marL="0" indent="0" algn="ctr">
              <a:buNone/>
              <a:tabLst/>
              <a:defRPr sz="3700" b="1" u="none" baseline="0">
                <a:solidFill>
                  <a:schemeClr val="bg1"/>
                </a:solidFill>
              </a:defRPr>
            </a:lvl1pPr>
          </a:lstStyle>
          <a:p>
            <a:pPr lvl="0"/>
            <a:r>
              <a:rPr lang="en-US" dirty="0"/>
              <a:t>(click to add)</a:t>
            </a:r>
          </a:p>
        </p:txBody>
      </p:sp>
      <p:sp>
        <p:nvSpPr>
          <p:cNvPr id="28" name="Text Placeholder 3"/>
          <p:cNvSpPr>
            <a:spLocks noGrp="1"/>
          </p:cNvSpPr>
          <p:nvPr>
            <p:ph type="body" sz="quarter" idx="28" hasCustomPrompt="1"/>
          </p:nvPr>
        </p:nvSpPr>
        <p:spPr>
          <a:xfrm>
            <a:off x="29390710" y="18157350"/>
            <a:ext cx="13581061" cy="861752"/>
          </a:xfrm>
          <a:prstGeom prst="rect">
            <a:avLst/>
          </a:prstGeom>
        </p:spPr>
        <p:txBody>
          <a:bodyPr wrap="square" lIns="228589" tIns="228589" rIns="228589" bIns="228589">
            <a:spAutoFit/>
          </a:bodyPr>
          <a:lstStyle>
            <a:lvl1pPr marL="0" indent="0">
              <a:buNone/>
              <a:defRPr sz="2600">
                <a:solidFill>
                  <a:srgbClr val="404726"/>
                </a:solidFill>
                <a:latin typeface="Times New Roman" pitchFamily="18" charset="0"/>
                <a:cs typeface="Times New Roman" pitchFamily="18" charset="0"/>
              </a:defRPr>
            </a:lvl1pPr>
            <a:lvl2pPr marL="1485825" indent="-571471">
              <a:defRPr sz="2500">
                <a:latin typeface="Trebuchet MS" pitchFamily="34" charset="0"/>
              </a:defRPr>
            </a:lvl2pPr>
            <a:lvl3pPr marL="2057297" indent="-571471">
              <a:defRPr sz="2500">
                <a:latin typeface="Trebuchet MS" pitchFamily="34" charset="0"/>
              </a:defRPr>
            </a:lvl3pPr>
            <a:lvl4pPr marL="2685916" indent="-628619">
              <a:defRPr sz="2500">
                <a:latin typeface="Trebuchet MS" pitchFamily="34" charset="0"/>
              </a:defRPr>
            </a:lvl4pPr>
            <a:lvl5pPr marL="3143093" indent="-457177">
              <a:defRPr sz="2500">
                <a:latin typeface="Trebuchet MS" pitchFamily="34" charset="0"/>
              </a:defRPr>
            </a:lvl5pPr>
          </a:lstStyle>
          <a:p>
            <a:pPr lvl="0"/>
            <a:r>
              <a:rPr lang="en-US" dirty="0"/>
              <a:t>Type in or paste your text here</a:t>
            </a:r>
          </a:p>
        </p:txBody>
      </p:sp>
      <p:sp>
        <p:nvSpPr>
          <p:cNvPr id="29" name="Text Placeholder 5"/>
          <p:cNvSpPr>
            <a:spLocks noGrp="1"/>
          </p:cNvSpPr>
          <p:nvPr>
            <p:ph type="body" sz="quarter" idx="29" hasCustomPrompt="1"/>
          </p:nvPr>
        </p:nvSpPr>
        <p:spPr>
          <a:xfrm>
            <a:off x="29395741" y="25845657"/>
            <a:ext cx="13576029" cy="754045"/>
          </a:xfrm>
          <a:prstGeom prst="rect">
            <a:avLst/>
          </a:prstGeom>
          <a:solidFill>
            <a:srgbClr val="404726"/>
          </a:solidFill>
        </p:spPr>
        <p:txBody>
          <a:bodyPr wrap="square" lIns="91436" tIns="91436" rIns="91436" bIns="91436" anchor="ctr" anchorCtr="0">
            <a:spAutoFit/>
          </a:bodyPr>
          <a:lstStyle>
            <a:lvl1pPr marL="0" indent="0" algn="ctr">
              <a:buNone/>
              <a:defRPr sz="3700" b="1" u="none" baseline="0">
                <a:solidFill>
                  <a:schemeClr val="bg1"/>
                </a:solidFill>
              </a:defRPr>
            </a:lvl1pPr>
          </a:lstStyle>
          <a:p>
            <a:pPr lvl="0"/>
            <a:r>
              <a:rPr lang="en-US" dirty="0"/>
              <a:t>Team Members</a:t>
            </a:r>
          </a:p>
        </p:txBody>
      </p:sp>
      <p:sp>
        <p:nvSpPr>
          <p:cNvPr id="30" name="Text Placeholder 3"/>
          <p:cNvSpPr>
            <a:spLocks noGrp="1"/>
          </p:cNvSpPr>
          <p:nvPr>
            <p:ph type="body" sz="quarter" idx="30" hasCustomPrompt="1"/>
          </p:nvPr>
        </p:nvSpPr>
        <p:spPr>
          <a:xfrm>
            <a:off x="29395742" y="26625887"/>
            <a:ext cx="13581061" cy="861752"/>
          </a:xfrm>
          <a:prstGeom prst="rect">
            <a:avLst/>
          </a:prstGeom>
        </p:spPr>
        <p:txBody>
          <a:bodyPr wrap="square" lIns="228589" tIns="228589" rIns="228589" bIns="228589">
            <a:spAutoFit/>
          </a:bodyPr>
          <a:lstStyle>
            <a:lvl1pPr marL="0" indent="0">
              <a:buNone/>
              <a:defRPr sz="2600" baseline="0">
                <a:solidFill>
                  <a:srgbClr val="404726"/>
                </a:solidFill>
                <a:latin typeface="Times New Roman" pitchFamily="18" charset="0"/>
                <a:cs typeface="Times New Roman" pitchFamily="18" charset="0"/>
              </a:defRPr>
            </a:lvl1pPr>
            <a:lvl2pPr marL="1485825" indent="-571471">
              <a:defRPr sz="2500">
                <a:latin typeface="Trebuchet MS" pitchFamily="34" charset="0"/>
              </a:defRPr>
            </a:lvl2pPr>
            <a:lvl3pPr marL="2057297" indent="-571471">
              <a:defRPr sz="2500">
                <a:latin typeface="Trebuchet MS" pitchFamily="34" charset="0"/>
              </a:defRPr>
            </a:lvl3pPr>
            <a:lvl4pPr marL="2685916" indent="-628619">
              <a:defRPr sz="2500">
                <a:latin typeface="Trebuchet MS" pitchFamily="34" charset="0"/>
              </a:defRPr>
            </a:lvl4pPr>
            <a:lvl5pPr marL="3143093" indent="-457177">
              <a:defRPr sz="2500">
                <a:latin typeface="Trebuchet MS" pitchFamily="34" charset="0"/>
              </a:defRPr>
            </a:lvl5pPr>
          </a:lstStyle>
          <a:p>
            <a:pPr lvl="0"/>
            <a:r>
              <a:rPr lang="en-US" dirty="0"/>
              <a:t>Name, Credentials, Title</a:t>
            </a:r>
          </a:p>
        </p:txBody>
      </p:sp>
      <p:sp>
        <p:nvSpPr>
          <p:cNvPr id="32" name="Text Placeholder 3"/>
          <p:cNvSpPr>
            <a:spLocks noGrp="1"/>
          </p:cNvSpPr>
          <p:nvPr>
            <p:ph type="body" sz="quarter" idx="154" hasCustomPrompt="1"/>
          </p:nvPr>
        </p:nvSpPr>
        <p:spPr>
          <a:xfrm>
            <a:off x="41588635" y="32072037"/>
            <a:ext cx="1790501" cy="846363"/>
          </a:xfrm>
          <a:prstGeom prst="rect">
            <a:avLst/>
          </a:prstGeom>
        </p:spPr>
        <p:txBody>
          <a:bodyPr wrap="square" lIns="228589" tIns="228589" rIns="228589" bIns="228589">
            <a:spAutoFit/>
          </a:bodyPr>
          <a:lstStyle>
            <a:lvl1pPr marL="0" indent="0">
              <a:buNone/>
              <a:defRPr sz="2500" b="1">
                <a:solidFill>
                  <a:srgbClr val="404726"/>
                </a:solidFill>
                <a:latin typeface="Times New Roman" pitchFamily="18" charset="0"/>
                <a:cs typeface="Times New Roman" pitchFamily="18" charset="0"/>
              </a:defRPr>
            </a:lvl1pPr>
            <a:lvl2pPr marL="1485825" indent="-571471">
              <a:defRPr sz="2500">
                <a:latin typeface="Trebuchet MS" pitchFamily="34" charset="0"/>
              </a:defRPr>
            </a:lvl2pPr>
            <a:lvl3pPr marL="2057297" indent="-571471">
              <a:defRPr sz="2500">
                <a:latin typeface="Trebuchet MS" pitchFamily="34" charset="0"/>
              </a:defRPr>
            </a:lvl3pPr>
            <a:lvl4pPr marL="2685916" indent="-628619">
              <a:defRPr sz="2500">
                <a:latin typeface="Trebuchet MS" pitchFamily="34" charset="0"/>
              </a:defRPr>
            </a:lvl4pPr>
            <a:lvl5pPr marL="3143093" indent="-457177">
              <a:defRPr sz="2500">
                <a:latin typeface="Trebuchet MS" pitchFamily="34" charset="0"/>
              </a:defRPr>
            </a:lvl5pPr>
          </a:lstStyle>
          <a:p>
            <a:pPr lvl="0"/>
            <a:r>
              <a:rPr lang="en-US" dirty="0"/>
              <a:t>May 2018</a:t>
            </a:r>
          </a:p>
        </p:txBody>
      </p:sp>
      <p:pic>
        <p:nvPicPr>
          <p:cNvPr id="31" name="Picture 30"/>
          <p:cNvPicPr>
            <a:picLocks noChangeAspect="1"/>
          </p:cNvPicPr>
          <p:nvPr userDrawn="1"/>
        </p:nvPicPr>
        <p:blipFill rotWithShape="1">
          <a:blip r:embed="rId2" cstate="print">
            <a:extLst>
              <a:ext uri="{28A0092B-C50C-407E-A947-70E740481C1C}">
                <a14:useLocalDpi xmlns:a14="http://schemas.microsoft.com/office/drawing/2010/main" val="0"/>
              </a:ext>
            </a:extLst>
          </a:blip>
          <a:srcRect l="11534" t="22374" r="10468" b="22799"/>
          <a:stretch/>
        </p:blipFill>
        <p:spPr>
          <a:xfrm>
            <a:off x="32053663" y="549916"/>
            <a:ext cx="10430222" cy="3337671"/>
          </a:xfrm>
          <a:prstGeom prst="rect">
            <a:avLst/>
          </a:prstGeom>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Wide center column">
    <p:bg>
      <p:bgRef idx="1001">
        <a:schemeClr val="bg1"/>
      </p:bgRef>
    </p:bg>
    <p:spTree>
      <p:nvGrpSpPr>
        <p:cNvPr id="1" name=""/>
        <p:cNvGrpSpPr/>
        <p:nvPr/>
      </p:nvGrpSpPr>
      <p:grpSpPr>
        <a:xfrm>
          <a:off x="0" y="0"/>
          <a:ext cx="0" cy="0"/>
          <a:chOff x="0" y="0"/>
          <a:chExt cx="0" cy="0"/>
        </a:xfrm>
      </p:grpSpPr>
      <p:sp>
        <p:nvSpPr>
          <p:cNvPr id="4" name="Text Placeholder 3"/>
          <p:cNvSpPr>
            <a:spLocks noGrp="1"/>
          </p:cNvSpPr>
          <p:nvPr>
            <p:ph type="body" sz="quarter" idx="10" hasCustomPrompt="1"/>
          </p:nvPr>
        </p:nvSpPr>
        <p:spPr>
          <a:xfrm>
            <a:off x="904188" y="5869325"/>
            <a:ext cx="10056813" cy="861752"/>
          </a:xfrm>
          <a:prstGeom prst="rect">
            <a:avLst/>
          </a:prstGeom>
        </p:spPr>
        <p:txBody>
          <a:bodyPr wrap="square" lIns="228589" tIns="228589" rIns="228589" bIns="228589">
            <a:spAutoFit/>
          </a:bodyPr>
          <a:lstStyle>
            <a:lvl1pPr marL="0" indent="0">
              <a:buNone/>
              <a:defRPr sz="2600">
                <a:solidFill>
                  <a:srgbClr val="404726"/>
                </a:solidFill>
                <a:latin typeface="Times New Roman" panose="02020603050405020304" pitchFamily="18" charset="0"/>
                <a:cs typeface="Times New Roman" panose="02020603050405020304" pitchFamily="18" charset="0"/>
              </a:defRPr>
            </a:lvl1pPr>
            <a:lvl2pPr marL="1485825" indent="-571471">
              <a:defRPr sz="2500">
                <a:latin typeface="Trebuchet MS" pitchFamily="34" charset="0"/>
              </a:defRPr>
            </a:lvl2pPr>
            <a:lvl3pPr marL="2057297" indent="-571471">
              <a:defRPr sz="2500">
                <a:latin typeface="Trebuchet MS" pitchFamily="34" charset="0"/>
              </a:defRPr>
            </a:lvl3pPr>
            <a:lvl4pPr marL="2685916" indent="-628619">
              <a:defRPr sz="2500">
                <a:latin typeface="Trebuchet MS" pitchFamily="34" charset="0"/>
              </a:defRPr>
            </a:lvl4pPr>
            <a:lvl5pPr marL="3143093" indent="-457177">
              <a:defRPr sz="2500">
                <a:latin typeface="Trebuchet MS" pitchFamily="34" charset="0"/>
              </a:defRPr>
            </a:lvl5pPr>
          </a:lstStyle>
          <a:p>
            <a:pPr lvl="0"/>
            <a:r>
              <a:rPr lang="en-US" dirty="0"/>
              <a:t>Type in or paste your text here</a:t>
            </a:r>
          </a:p>
        </p:txBody>
      </p:sp>
      <p:sp>
        <p:nvSpPr>
          <p:cNvPr id="6" name="Text Placeholder 5"/>
          <p:cNvSpPr>
            <a:spLocks noGrp="1"/>
          </p:cNvSpPr>
          <p:nvPr>
            <p:ph type="body" sz="quarter" idx="11" hasCustomPrompt="1"/>
          </p:nvPr>
        </p:nvSpPr>
        <p:spPr>
          <a:xfrm>
            <a:off x="922341" y="4891667"/>
            <a:ext cx="10048875" cy="754045"/>
          </a:xfrm>
          <a:prstGeom prst="rect">
            <a:avLst/>
          </a:prstGeom>
          <a:solidFill>
            <a:srgbClr val="404726"/>
          </a:solidFill>
        </p:spPr>
        <p:txBody>
          <a:bodyPr lIns="91436" tIns="91436" rIns="91436" bIns="91436" anchor="ctr" anchorCtr="0">
            <a:spAutoFit/>
          </a:bodyPr>
          <a:lstStyle>
            <a:lvl1pPr marL="0" indent="0" algn="ctr">
              <a:buNone/>
              <a:defRPr sz="3700" b="1" u="none" baseline="0">
                <a:solidFill>
                  <a:schemeClr val="bg1"/>
                </a:solidFill>
              </a:defRPr>
            </a:lvl1pPr>
          </a:lstStyle>
          <a:p>
            <a:pPr lvl="0"/>
            <a:r>
              <a:rPr lang="en-US" dirty="0"/>
              <a:t>(click to add)</a:t>
            </a:r>
          </a:p>
        </p:txBody>
      </p:sp>
      <p:sp>
        <p:nvSpPr>
          <p:cNvPr id="19" name="Text Placeholder 3"/>
          <p:cNvSpPr>
            <a:spLocks noGrp="1"/>
          </p:cNvSpPr>
          <p:nvPr>
            <p:ph type="body" sz="quarter" idx="19" hasCustomPrompt="1"/>
          </p:nvPr>
        </p:nvSpPr>
        <p:spPr>
          <a:xfrm>
            <a:off x="902598" y="15043762"/>
            <a:ext cx="10058400" cy="861752"/>
          </a:xfrm>
          <a:prstGeom prst="rect">
            <a:avLst/>
          </a:prstGeom>
        </p:spPr>
        <p:txBody>
          <a:bodyPr wrap="square" lIns="228589" tIns="228589" rIns="228589" bIns="228589">
            <a:spAutoFit/>
          </a:bodyPr>
          <a:lstStyle>
            <a:lvl1pPr marL="0" indent="0">
              <a:buNone/>
              <a:defRPr sz="2600">
                <a:solidFill>
                  <a:srgbClr val="404726"/>
                </a:solidFill>
                <a:latin typeface="Times New Roman" panose="02020603050405020304" pitchFamily="18" charset="0"/>
                <a:cs typeface="Times New Roman" panose="02020603050405020304" pitchFamily="18" charset="0"/>
              </a:defRPr>
            </a:lvl1pPr>
            <a:lvl2pPr marL="1485825" indent="-571471">
              <a:defRPr sz="2500">
                <a:latin typeface="Trebuchet MS" pitchFamily="34" charset="0"/>
              </a:defRPr>
            </a:lvl2pPr>
            <a:lvl3pPr marL="2057297" indent="-571471">
              <a:defRPr sz="2500">
                <a:latin typeface="Trebuchet MS" pitchFamily="34" charset="0"/>
              </a:defRPr>
            </a:lvl3pPr>
            <a:lvl4pPr marL="2685916" indent="-628619">
              <a:defRPr sz="2500">
                <a:latin typeface="Trebuchet MS" pitchFamily="34" charset="0"/>
              </a:defRPr>
            </a:lvl4pPr>
            <a:lvl5pPr marL="3143093" indent="-457177">
              <a:defRPr sz="2500">
                <a:latin typeface="Trebuchet MS" pitchFamily="34" charset="0"/>
              </a:defRPr>
            </a:lvl5pPr>
          </a:lstStyle>
          <a:p>
            <a:pPr lvl="0"/>
            <a:r>
              <a:rPr lang="en-US" dirty="0"/>
              <a:t>Type in or paste your text here</a:t>
            </a:r>
          </a:p>
        </p:txBody>
      </p:sp>
      <p:sp>
        <p:nvSpPr>
          <p:cNvPr id="20" name="Text Placeholder 5"/>
          <p:cNvSpPr>
            <a:spLocks noGrp="1"/>
          </p:cNvSpPr>
          <p:nvPr>
            <p:ph type="body" sz="quarter" idx="20" hasCustomPrompt="1"/>
          </p:nvPr>
        </p:nvSpPr>
        <p:spPr>
          <a:xfrm>
            <a:off x="922339" y="14212513"/>
            <a:ext cx="10050462" cy="754045"/>
          </a:xfrm>
          <a:prstGeom prst="rect">
            <a:avLst/>
          </a:prstGeom>
          <a:solidFill>
            <a:srgbClr val="404726"/>
          </a:solidFill>
        </p:spPr>
        <p:txBody>
          <a:bodyPr wrap="square" lIns="91436" tIns="91436" rIns="91436" bIns="91436" anchor="ctr" anchorCtr="0">
            <a:spAutoFit/>
          </a:bodyPr>
          <a:lstStyle>
            <a:lvl1pPr marL="0" indent="0" algn="ctr">
              <a:buNone/>
              <a:defRPr sz="3700" b="1" u="none" baseline="0">
                <a:solidFill>
                  <a:schemeClr val="bg1"/>
                </a:solidFill>
              </a:defRPr>
            </a:lvl1pPr>
          </a:lstStyle>
          <a:p>
            <a:pPr lvl="0"/>
            <a:r>
              <a:rPr lang="en-US" dirty="0"/>
              <a:t>(click to add)</a:t>
            </a:r>
          </a:p>
        </p:txBody>
      </p:sp>
      <p:sp>
        <p:nvSpPr>
          <p:cNvPr id="21" name="Text Placeholder 3"/>
          <p:cNvSpPr>
            <a:spLocks noGrp="1"/>
          </p:cNvSpPr>
          <p:nvPr>
            <p:ph type="body" sz="quarter" idx="21" hasCustomPrompt="1"/>
          </p:nvPr>
        </p:nvSpPr>
        <p:spPr>
          <a:xfrm>
            <a:off x="11587163" y="5861387"/>
            <a:ext cx="20720048" cy="861752"/>
          </a:xfrm>
          <a:prstGeom prst="rect">
            <a:avLst/>
          </a:prstGeom>
        </p:spPr>
        <p:txBody>
          <a:bodyPr wrap="square" lIns="228589" tIns="228589" rIns="228589" bIns="228589">
            <a:spAutoFit/>
          </a:bodyPr>
          <a:lstStyle>
            <a:lvl1pPr marL="0" indent="0">
              <a:buNone/>
              <a:defRPr sz="2600">
                <a:solidFill>
                  <a:srgbClr val="404726"/>
                </a:solidFill>
                <a:latin typeface="Times New Roman" panose="02020603050405020304" pitchFamily="18" charset="0"/>
                <a:cs typeface="Times New Roman" panose="02020603050405020304" pitchFamily="18" charset="0"/>
              </a:defRPr>
            </a:lvl1pPr>
            <a:lvl2pPr marL="1485825" indent="-571471">
              <a:defRPr sz="2500">
                <a:latin typeface="Trebuchet MS" pitchFamily="34" charset="0"/>
              </a:defRPr>
            </a:lvl2pPr>
            <a:lvl3pPr marL="2057297" indent="-571471">
              <a:defRPr sz="2500">
                <a:latin typeface="Trebuchet MS" pitchFamily="34" charset="0"/>
              </a:defRPr>
            </a:lvl3pPr>
            <a:lvl4pPr marL="2685916" indent="-628619">
              <a:defRPr sz="2500">
                <a:latin typeface="Trebuchet MS" pitchFamily="34" charset="0"/>
              </a:defRPr>
            </a:lvl4pPr>
            <a:lvl5pPr marL="3143093" indent="-457177">
              <a:defRPr sz="2500">
                <a:latin typeface="Trebuchet MS" pitchFamily="34" charset="0"/>
              </a:defRPr>
            </a:lvl5pPr>
          </a:lstStyle>
          <a:p>
            <a:pPr lvl="0"/>
            <a:r>
              <a:rPr lang="en-US" dirty="0"/>
              <a:t>Type in or paste your text here</a:t>
            </a:r>
          </a:p>
        </p:txBody>
      </p:sp>
      <p:sp>
        <p:nvSpPr>
          <p:cNvPr id="22" name="Text Placeholder 5"/>
          <p:cNvSpPr>
            <a:spLocks noGrp="1"/>
          </p:cNvSpPr>
          <p:nvPr>
            <p:ph type="body" sz="quarter" idx="22" hasCustomPrompt="1"/>
          </p:nvPr>
        </p:nvSpPr>
        <p:spPr>
          <a:xfrm>
            <a:off x="11587164" y="4891667"/>
            <a:ext cx="20720050" cy="754045"/>
          </a:xfrm>
          <a:prstGeom prst="rect">
            <a:avLst/>
          </a:prstGeom>
          <a:solidFill>
            <a:srgbClr val="404726"/>
          </a:solidFill>
        </p:spPr>
        <p:txBody>
          <a:bodyPr wrap="square" lIns="91436" tIns="91436" rIns="91436" bIns="91436" anchor="ctr" anchorCtr="0">
            <a:spAutoFit/>
          </a:bodyPr>
          <a:lstStyle>
            <a:lvl1pPr marL="0" indent="0" algn="ctr">
              <a:buNone/>
              <a:defRPr sz="3700" b="1" u="none" baseline="0">
                <a:solidFill>
                  <a:schemeClr val="bg1"/>
                </a:solidFill>
              </a:defRPr>
            </a:lvl1pPr>
          </a:lstStyle>
          <a:p>
            <a:pPr lvl="0"/>
            <a:r>
              <a:rPr lang="en-US" dirty="0"/>
              <a:t>(header)</a:t>
            </a:r>
          </a:p>
        </p:txBody>
      </p:sp>
      <p:sp>
        <p:nvSpPr>
          <p:cNvPr id="23" name="Text Placeholder 3"/>
          <p:cNvSpPr>
            <a:spLocks noGrp="1"/>
          </p:cNvSpPr>
          <p:nvPr>
            <p:ph type="body" sz="quarter" idx="23" hasCustomPrompt="1"/>
          </p:nvPr>
        </p:nvSpPr>
        <p:spPr>
          <a:xfrm>
            <a:off x="11587164" y="21896538"/>
            <a:ext cx="20720050" cy="861752"/>
          </a:xfrm>
          <a:prstGeom prst="rect">
            <a:avLst/>
          </a:prstGeom>
        </p:spPr>
        <p:txBody>
          <a:bodyPr wrap="square" lIns="228589" tIns="228589" rIns="228589" bIns="228589">
            <a:spAutoFit/>
          </a:bodyPr>
          <a:lstStyle>
            <a:lvl1pPr marL="0" indent="0">
              <a:buNone/>
              <a:defRPr sz="2600">
                <a:solidFill>
                  <a:srgbClr val="404726"/>
                </a:solidFill>
                <a:latin typeface="Times New Roman" panose="02020603050405020304" pitchFamily="18" charset="0"/>
                <a:cs typeface="Times New Roman" panose="02020603050405020304" pitchFamily="18" charset="0"/>
              </a:defRPr>
            </a:lvl1pPr>
            <a:lvl2pPr marL="1485825" indent="-571471">
              <a:defRPr sz="2500">
                <a:latin typeface="Trebuchet MS" pitchFamily="34" charset="0"/>
              </a:defRPr>
            </a:lvl2pPr>
            <a:lvl3pPr marL="2057297" indent="-571471">
              <a:defRPr sz="2500">
                <a:latin typeface="Trebuchet MS" pitchFamily="34" charset="0"/>
              </a:defRPr>
            </a:lvl3pPr>
            <a:lvl4pPr marL="2685916" indent="-628619">
              <a:defRPr sz="2500">
                <a:latin typeface="Trebuchet MS" pitchFamily="34" charset="0"/>
              </a:defRPr>
            </a:lvl4pPr>
            <a:lvl5pPr marL="3143093" indent="-457177">
              <a:defRPr sz="2500">
                <a:latin typeface="Trebuchet MS" pitchFamily="34" charset="0"/>
              </a:defRPr>
            </a:lvl5pPr>
          </a:lstStyle>
          <a:p>
            <a:pPr lvl="0"/>
            <a:r>
              <a:rPr lang="en-US" dirty="0"/>
              <a:t>Enter your text here</a:t>
            </a:r>
          </a:p>
        </p:txBody>
      </p:sp>
      <p:sp>
        <p:nvSpPr>
          <p:cNvPr id="24" name="Text Placeholder 5"/>
          <p:cNvSpPr>
            <a:spLocks noGrp="1"/>
          </p:cNvSpPr>
          <p:nvPr>
            <p:ph type="body" sz="quarter" idx="24" hasCustomPrompt="1"/>
          </p:nvPr>
        </p:nvSpPr>
        <p:spPr>
          <a:xfrm>
            <a:off x="11587162" y="21074746"/>
            <a:ext cx="20720050" cy="754045"/>
          </a:xfrm>
          <a:prstGeom prst="rect">
            <a:avLst/>
          </a:prstGeom>
          <a:solidFill>
            <a:srgbClr val="404726"/>
          </a:solidFill>
        </p:spPr>
        <p:txBody>
          <a:bodyPr wrap="square" lIns="91436" tIns="91436" rIns="91436" bIns="91436" anchor="ctr" anchorCtr="0">
            <a:spAutoFit/>
          </a:bodyPr>
          <a:lstStyle>
            <a:lvl1pPr marL="0" indent="0" algn="ctr">
              <a:buNone/>
              <a:defRPr sz="3700" b="1" u="none" baseline="0">
                <a:solidFill>
                  <a:schemeClr val="bg1"/>
                </a:solidFill>
              </a:defRPr>
            </a:lvl1pPr>
          </a:lstStyle>
          <a:p>
            <a:pPr lvl="0"/>
            <a:r>
              <a:rPr lang="en-US" dirty="0"/>
              <a:t>(click to add)</a:t>
            </a:r>
          </a:p>
        </p:txBody>
      </p:sp>
      <p:sp>
        <p:nvSpPr>
          <p:cNvPr id="25" name="Text Placeholder 5"/>
          <p:cNvSpPr>
            <a:spLocks noGrp="1"/>
          </p:cNvSpPr>
          <p:nvPr>
            <p:ph type="body" sz="quarter" idx="25" hasCustomPrompt="1"/>
          </p:nvPr>
        </p:nvSpPr>
        <p:spPr>
          <a:xfrm>
            <a:off x="32905536" y="4891667"/>
            <a:ext cx="10047018" cy="754045"/>
          </a:xfrm>
          <a:prstGeom prst="rect">
            <a:avLst/>
          </a:prstGeom>
          <a:solidFill>
            <a:srgbClr val="404726"/>
          </a:solidFill>
        </p:spPr>
        <p:txBody>
          <a:bodyPr wrap="square" lIns="91436" tIns="91436" rIns="91436" bIns="91436" anchor="ctr" anchorCtr="0">
            <a:spAutoFit/>
          </a:bodyPr>
          <a:lstStyle>
            <a:lvl1pPr marL="0" indent="0" algn="ctr">
              <a:buNone/>
              <a:defRPr sz="3700" b="1" u="none" baseline="0">
                <a:solidFill>
                  <a:schemeClr val="bg1"/>
                </a:solidFill>
              </a:defRPr>
            </a:lvl1pPr>
          </a:lstStyle>
          <a:p>
            <a:pPr lvl="0"/>
            <a:r>
              <a:rPr lang="en-US" dirty="0"/>
              <a:t>(click to add)</a:t>
            </a:r>
          </a:p>
        </p:txBody>
      </p:sp>
      <p:sp>
        <p:nvSpPr>
          <p:cNvPr id="26" name="Text Placeholder 3"/>
          <p:cNvSpPr>
            <a:spLocks noGrp="1"/>
          </p:cNvSpPr>
          <p:nvPr>
            <p:ph type="body" sz="quarter" idx="26" hasCustomPrompt="1"/>
          </p:nvPr>
        </p:nvSpPr>
        <p:spPr>
          <a:xfrm>
            <a:off x="32905536" y="5831225"/>
            <a:ext cx="10047018" cy="861752"/>
          </a:xfrm>
          <a:prstGeom prst="rect">
            <a:avLst/>
          </a:prstGeom>
        </p:spPr>
        <p:txBody>
          <a:bodyPr wrap="square" lIns="228589" tIns="228589" rIns="228589" bIns="228589">
            <a:spAutoFit/>
          </a:bodyPr>
          <a:lstStyle>
            <a:lvl1pPr marL="0" indent="0">
              <a:buNone/>
              <a:defRPr sz="2600">
                <a:solidFill>
                  <a:srgbClr val="404726"/>
                </a:solidFill>
                <a:latin typeface="Times New Roman" panose="02020603050405020304" pitchFamily="18" charset="0"/>
                <a:cs typeface="Times New Roman" panose="02020603050405020304" pitchFamily="18" charset="0"/>
              </a:defRPr>
            </a:lvl1pPr>
            <a:lvl2pPr marL="1485825" indent="-571471">
              <a:defRPr sz="2500">
                <a:latin typeface="Trebuchet MS" pitchFamily="34" charset="0"/>
              </a:defRPr>
            </a:lvl2pPr>
            <a:lvl3pPr marL="2057297" indent="-571471">
              <a:defRPr sz="2500">
                <a:latin typeface="Trebuchet MS" pitchFamily="34" charset="0"/>
              </a:defRPr>
            </a:lvl3pPr>
            <a:lvl4pPr marL="2685916" indent="-628619">
              <a:defRPr sz="2500">
                <a:latin typeface="Trebuchet MS" pitchFamily="34" charset="0"/>
              </a:defRPr>
            </a:lvl4pPr>
            <a:lvl5pPr marL="3143093" indent="-457177">
              <a:defRPr sz="2500">
                <a:latin typeface="Trebuchet MS" pitchFamily="34" charset="0"/>
              </a:defRPr>
            </a:lvl5pPr>
          </a:lstStyle>
          <a:p>
            <a:pPr lvl="0"/>
            <a:r>
              <a:rPr lang="en-US" dirty="0"/>
              <a:t>Enter your text here</a:t>
            </a:r>
          </a:p>
        </p:txBody>
      </p:sp>
      <p:sp>
        <p:nvSpPr>
          <p:cNvPr id="27" name="Text Placeholder 5"/>
          <p:cNvSpPr>
            <a:spLocks noGrp="1"/>
          </p:cNvSpPr>
          <p:nvPr>
            <p:ph type="body" sz="quarter" idx="27" hasCustomPrompt="1"/>
          </p:nvPr>
        </p:nvSpPr>
        <p:spPr>
          <a:xfrm>
            <a:off x="32905536" y="14272738"/>
            <a:ext cx="10047018" cy="754045"/>
          </a:xfrm>
          <a:prstGeom prst="rect">
            <a:avLst/>
          </a:prstGeom>
          <a:solidFill>
            <a:srgbClr val="404726"/>
          </a:solidFill>
        </p:spPr>
        <p:txBody>
          <a:bodyPr wrap="square" lIns="91436" tIns="91436" rIns="91436" bIns="91436" anchor="ctr" anchorCtr="0">
            <a:spAutoFit/>
          </a:bodyPr>
          <a:lstStyle>
            <a:lvl1pPr marL="0" indent="0" algn="ctr">
              <a:buNone/>
              <a:defRPr sz="3700" b="1" u="none" baseline="0">
                <a:solidFill>
                  <a:schemeClr val="bg1"/>
                </a:solidFill>
              </a:defRPr>
            </a:lvl1pPr>
          </a:lstStyle>
          <a:p>
            <a:pPr lvl="0"/>
            <a:r>
              <a:rPr lang="en-US" dirty="0"/>
              <a:t>(click to add)</a:t>
            </a:r>
          </a:p>
        </p:txBody>
      </p:sp>
      <p:sp>
        <p:nvSpPr>
          <p:cNvPr id="28" name="Text Placeholder 3"/>
          <p:cNvSpPr>
            <a:spLocks noGrp="1"/>
          </p:cNvSpPr>
          <p:nvPr>
            <p:ph type="body" sz="quarter" idx="28" hasCustomPrompt="1"/>
          </p:nvPr>
        </p:nvSpPr>
        <p:spPr>
          <a:xfrm>
            <a:off x="32905536" y="15011402"/>
            <a:ext cx="10052050" cy="861752"/>
          </a:xfrm>
          <a:prstGeom prst="rect">
            <a:avLst/>
          </a:prstGeom>
        </p:spPr>
        <p:txBody>
          <a:bodyPr wrap="square" lIns="228589" tIns="228589" rIns="228589" bIns="228589">
            <a:spAutoFit/>
          </a:bodyPr>
          <a:lstStyle>
            <a:lvl1pPr marL="0" indent="0">
              <a:buNone/>
              <a:defRPr sz="2600">
                <a:solidFill>
                  <a:srgbClr val="404726"/>
                </a:solidFill>
                <a:latin typeface="Times New Roman" panose="02020603050405020304" pitchFamily="18" charset="0"/>
                <a:cs typeface="Times New Roman" panose="02020603050405020304" pitchFamily="18" charset="0"/>
              </a:defRPr>
            </a:lvl1pPr>
            <a:lvl2pPr marL="1485825" indent="-571471">
              <a:defRPr sz="2500">
                <a:latin typeface="Trebuchet MS" pitchFamily="34" charset="0"/>
              </a:defRPr>
            </a:lvl2pPr>
            <a:lvl3pPr marL="2057297" indent="-571471">
              <a:defRPr sz="2500">
                <a:latin typeface="Trebuchet MS" pitchFamily="34" charset="0"/>
              </a:defRPr>
            </a:lvl3pPr>
            <a:lvl4pPr marL="2685916" indent="-628619">
              <a:defRPr sz="2500">
                <a:latin typeface="Trebuchet MS" pitchFamily="34" charset="0"/>
              </a:defRPr>
            </a:lvl4pPr>
            <a:lvl5pPr marL="3143093" indent="-457177">
              <a:defRPr sz="2500">
                <a:latin typeface="Trebuchet MS" pitchFamily="34" charset="0"/>
              </a:defRPr>
            </a:lvl5pPr>
          </a:lstStyle>
          <a:p>
            <a:pPr lvl="0"/>
            <a:r>
              <a:rPr lang="en-US" dirty="0"/>
              <a:t>Enter your text here</a:t>
            </a:r>
          </a:p>
        </p:txBody>
      </p:sp>
      <p:sp>
        <p:nvSpPr>
          <p:cNvPr id="29" name="Text Placeholder 5"/>
          <p:cNvSpPr>
            <a:spLocks noGrp="1"/>
          </p:cNvSpPr>
          <p:nvPr>
            <p:ph type="body" sz="quarter" idx="29" hasCustomPrompt="1"/>
          </p:nvPr>
        </p:nvSpPr>
        <p:spPr>
          <a:xfrm>
            <a:off x="32905536" y="25669876"/>
            <a:ext cx="10047018" cy="754045"/>
          </a:xfrm>
          <a:prstGeom prst="rect">
            <a:avLst/>
          </a:prstGeom>
          <a:solidFill>
            <a:srgbClr val="404726"/>
          </a:solidFill>
        </p:spPr>
        <p:txBody>
          <a:bodyPr wrap="square" lIns="91436" tIns="91436" rIns="91436" bIns="91436" anchor="ctr" anchorCtr="0">
            <a:spAutoFit/>
          </a:bodyPr>
          <a:lstStyle>
            <a:lvl1pPr marL="0" indent="0" algn="ctr">
              <a:buNone/>
              <a:defRPr sz="3700" b="1" u="none" baseline="0">
                <a:solidFill>
                  <a:schemeClr val="bg1"/>
                </a:solidFill>
              </a:defRPr>
            </a:lvl1pPr>
          </a:lstStyle>
          <a:p>
            <a:pPr lvl="0"/>
            <a:r>
              <a:rPr lang="en-US" dirty="0"/>
              <a:t>Team Members</a:t>
            </a:r>
          </a:p>
        </p:txBody>
      </p:sp>
      <p:sp>
        <p:nvSpPr>
          <p:cNvPr id="30" name="Text Placeholder 3"/>
          <p:cNvSpPr>
            <a:spLocks noGrp="1"/>
          </p:cNvSpPr>
          <p:nvPr>
            <p:ph type="body" sz="quarter" idx="30" hasCustomPrompt="1"/>
          </p:nvPr>
        </p:nvSpPr>
        <p:spPr>
          <a:xfrm>
            <a:off x="32905536" y="26436774"/>
            <a:ext cx="10052050" cy="861752"/>
          </a:xfrm>
          <a:prstGeom prst="rect">
            <a:avLst/>
          </a:prstGeom>
        </p:spPr>
        <p:txBody>
          <a:bodyPr wrap="square" lIns="228589" tIns="228589" rIns="228589" bIns="228589">
            <a:spAutoFit/>
          </a:bodyPr>
          <a:lstStyle>
            <a:lvl1pPr marL="0" indent="0">
              <a:buNone/>
              <a:defRPr sz="2600">
                <a:solidFill>
                  <a:srgbClr val="404726"/>
                </a:solidFill>
                <a:latin typeface="Times New Roman" panose="02020603050405020304" pitchFamily="18" charset="0"/>
                <a:cs typeface="Times New Roman" panose="02020603050405020304" pitchFamily="18" charset="0"/>
              </a:defRPr>
            </a:lvl1pPr>
            <a:lvl2pPr marL="1485825" indent="-571471">
              <a:defRPr sz="2500">
                <a:latin typeface="Trebuchet MS" pitchFamily="34" charset="0"/>
              </a:defRPr>
            </a:lvl2pPr>
            <a:lvl3pPr marL="2057297" indent="-571471">
              <a:defRPr sz="2500">
                <a:latin typeface="Trebuchet MS" pitchFamily="34" charset="0"/>
              </a:defRPr>
            </a:lvl3pPr>
            <a:lvl4pPr marL="2685916" indent="-628619">
              <a:defRPr sz="2500">
                <a:latin typeface="Trebuchet MS" pitchFamily="34" charset="0"/>
              </a:defRPr>
            </a:lvl4pPr>
            <a:lvl5pPr marL="3143093" indent="-457177">
              <a:defRPr sz="2500">
                <a:latin typeface="Trebuchet MS" pitchFamily="34" charset="0"/>
              </a:defRPr>
            </a:lvl5pPr>
          </a:lstStyle>
          <a:p>
            <a:pPr lvl="0"/>
            <a:r>
              <a:rPr lang="en-US" dirty="0"/>
              <a:t>Name, Credentials, Title</a:t>
            </a:r>
          </a:p>
        </p:txBody>
      </p:sp>
      <p:sp>
        <p:nvSpPr>
          <p:cNvPr id="65" name="Text Placeholder 76"/>
          <p:cNvSpPr>
            <a:spLocks noGrp="1"/>
          </p:cNvSpPr>
          <p:nvPr>
            <p:ph type="body" sz="quarter" idx="151" hasCustomPrompt="1"/>
          </p:nvPr>
        </p:nvSpPr>
        <p:spPr>
          <a:xfrm>
            <a:off x="1474893" y="2408587"/>
            <a:ext cx="29919507" cy="1280160"/>
          </a:xfrm>
          <a:prstGeom prst="rect">
            <a:avLst/>
          </a:prstGeom>
        </p:spPr>
        <p:txBody>
          <a:bodyPr anchor="t" anchorCtr="1">
            <a:normAutofit/>
          </a:bodyPr>
          <a:lstStyle>
            <a:lvl1pPr marL="0" indent="0" algn="ctr">
              <a:buFontTx/>
              <a:buNone/>
              <a:defRPr sz="8800">
                <a:solidFill>
                  <a:schemeClr val="bg1"/>
                </a:solidFill>
                <a:latin typeface="+mj-lt"/>
              </a:defRPr>
            </a:lvl1pPr>
            <a:lvl2pPr>
              <a:buFontTx/>
              <a:buNone/>
              <a:defRPr sz="7200"/>
            </a:lvl2pPr>
            <a:lvl3pPr>
              <a:buFontTx/>
              <a:buNone/>
              <a:defRPr sz="7200"/>
            </a:lvl3pPr>
            <a:lvl4pPr>
              <a:buFontTx/>
              <a:buNone/>
              <a:defRPr sz="7200"/>
            </a:lvl4pPr>
            <a:lvl5pPr>
              <a:buFontTx/>
              <a:buNone/>
              <a:defRPr sz="7200"/>
            </a:lvl5pPr>
          </a:lstStyle>
          <a:p>
            <a:pPr lvl="0"/>
            <a:r>
              <a:rPr lang="en-US" dirty="0"/>
              <a:t>Fill in your topic here</a:t>
            </a:r>
          </a:p>
        </p:txBody>
      </p:sp>
      <p:sp>
        <p:nvSpPr>
          <p:cNvPr id="66" name="Text Placeholder 76"/>
          <p:cNvSpPr>
            <a:spLocks noGrp="1"/>
          </p:cNvSpPr>
          <p:nvPr>
            <p:ph type="body" sz="quarter" idx="153" hasCustomPrompt="1"/>
          </p:nvPr>
        </p:nvSpPr>
        <p:spPr>
          <a:xfrm>
            <a:off x="1474893" y="770613"/>
            <a:ext cx="29919507" cy="1637973"/>
          </a:xfrm>
          <a:prstGeom prst="rect">
            <a:avLst/>
          </a:prstGeom>
        </p:spPr>
        <p:txBody>
          <a:bodyPr anchor="t" anchorCtr="1">
            <a:normAutofit/>
          </a:bodyPr>
          <a:lstStyle>
            <a:lvl1pPr marL="0" indent="0" algn="ctr">
              <a:buFontTx/>
              <a:buNone/>
              <a:defRPr sz="11500">
                <a:solidFill>
                  <a:schemeClr val="bg1"/>
                </a:solidFill>
                <a:latin typeface="+mj-lt"/>
              </a:defRPr>
            </a:lvl1pPr>
            <a:lvl2pPr>
              <a:buFontTx/>
              <a:buNone/>
              <a:defRPr sz="7200"/>
            </a:lvl2pPr>
            <a:lvl3pPr>
              <a:buFontTx/>
              <a:buNone/>
              <a:defRPr sz="7200"/>
            </a:lvl3pPr>
            <a:lvl4pPr>
              <a:buFontTx/>
              <a:buNone/>
              <a:defRPr sz="7200"/>
            </a:lvl4pPr>
            <a:lvl5pPr>
              <a:buFontTx/>
              <a:buNone/>
              <a:defRPr sz="7200"/>
            </a:lvl5pPr>
          </a:lstStyle>
          <a:p>
            <a:pPr lvl="0"/>
            <a:r>
              <a:rPr lang="en-US" dirty="0"/>
              <a:t>NGHS Charge RN Forum Feedback</a:t>
            </a:r>
          </a:p>
        </p:txBody>
      </p:sp>
      <p:sp>
        <p:nvSpPr>
          <p:cNvPr id="32" name="Text Placeholder 3"/>
          <p:cNvSpPr>
            <a:spLocks noGrp="1"/>
          </p:cNvSpPr>
          <p:nvPr>
            <p:ph type="body" sz="quarter" idx="154" hasCustomPrompt="1"/>
          </p:nvPr>
        </p:nvSpPr>
        <p:spPr>
          <a:xfrm>
            <a:off x="41588635" y="32072037"/>
            <a:ext cx="1790501" cy="846363"/>
          </a:xfrm>
          <a:prstGeom prst="rect">
            <a:avLst/>
          </a:prstGeom>
        </p:spPr>
        <p:txBody>
          <a:bodyPr wrap="square" lIns="228589" tIns="228589" rIns="228589" bIns="228589">
            <a:spAutoFit/>
          </a:bodyPr>
          <a:lstStyle>
            <a:lvl1pPr marL="0" indent="0">
              <a:buNone/>
              <a:defRPr sz="2500" b="1">
                <a:solidFill>
                  <a:srgbClr val="404726"/>
                </a:solidFill>
                <a:latin typeface="Times New Roman" pitchFamily="18" charset="0"/>
                <a:cs typeface="Times New Roman" pitchFamily="18" charset="0"/>
              </a:defRPr>
            </a:lvl1pPr>
            <a:lvl2pPr marL="1485825" indent="-571471">
              <a:defRPr sz="2500">
                <a:latin typeface="Trebuchet MS" pitchFamily="34" charset="0"/>
              </a:defRPr>
            </a:lvl2pPr>
            <a:lvl3pPr marL="2057297" indent="-571471">
              <a:defRPr sz="2500">
                <a:latin typeface="Trebuchet MS" pitchFamily="34" charset="0"/>
              </a:defRPr>
            </a:lvl3pPr>
            <a:lvl4pPr marL="2685916" indent="-628619">
              <a:defRPr sz="2500">
                <a:latin typeface="Trebuchet MS" pitchFamily="34" charset="0"/>
              </a:defRPr>
            </a:lvl4pPr>
            <a:lvl5pPr marL="3143093" indent="-457177">
              <a:defRPr sz="2500">
                <a:latin typeface="Trebuchet MS" pitchFamily="34" charset="0"/>
              </a:defRPr>
            </a:lvl5pPr>
          </a:lstStyle>
          <a:p>
            <a:pPr lvl="0"/>
            <a:r>
              <a:rPr lang="en-US" dirty="0"/>
              <a:t>May 2018</a:t>
            </a:r>
          </a:p>
        </p:txBody>
      </p:sp>
      <p:pic>
        <p:nvPicPr>
          <p:cNvPr id="31" name="Picture 30"/>
          <p:cNvPicPr>
            <a:picLocks noChangeAspect="1"/>
          </p:cNvPicPr>
          <p:nvPr userDrawn="1"/>
        </p:nvPicPr>
        <p:blipFill rotWithShape="1">
          <a:blip r:embed="rId2" cstate="print">
            <a:extLst>
              <a:ext uri="{28A0092B-C50C-407E-A947-70E740481C1C}">
                <a14:useLocalDpi xmlns:a14="http://schemas.microsoft.com/office/drawing/2010/main" val="0"/>
              </a:ext>
            </a:extLst>
          </a:blip>
          <a:srcRect l="11534" t="22374" r="10468" b="22799"/>
          <a:stretch/>
        </p:blipFill>
        <p:spPr>
          <a:xfrm>
            <a:off x="32053663" y="523292"/>
            <a:ext cx="10430222" cy="3337671"/>
          </a:xfrm>
          <a:prstGeom prst="rect">
            <a:avLst/>
          </a:prstGeom>
        </p:spPr>
      </p:pic>
    </p:spTree>
  </p:cSld>
  <p:clrMapOvr>
    <a:overrideClrMapping bg1="lt1" tx1="dk1" bg2="lt2" tx2="dk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8" Type="http://schemas.openxmlformats.org/officeDocument/2006/relationships/image" Target="../media/image3.wmf"/><Relationship Id="rId13" Type="http://schemas.openxmlformats.org/officeDocument/2006/relationships/image" Target="../media/image10.png"/><Relationship Id="rId18" Type="http://schemas.openxmlformats.org/officeDocument/2006/relationships/image" Target="../media/image5.wmf"/><Relationship Id="rId3" Type="http://schemas.openxmlformats.org/officeDocument/2006/relationships/vmlDrawing" Target="../drawings/vmlDrawing1.vml"/><Relationship Id="rId7" Type="http://schemas.openxmlformats.org/officeDocument/2006/relationships/oleObject" Target="../embeddings/oleObject2.bin"/><Relationship Id="rId12" Type="http://schemas.openxmlformats.org/officeDocument/2006/relationships/image" Target="../media/image9.png"/><Relationship Id="rId17" Type="http://schemas.openxmlformats.org/officeDocument/2006/relationships/oleObject" Target="../embeddings/oleObject4.bin"/><Relationship Id="rId2" Type="http://schemas.openxmlformats.org/officeDocument/2006/relationships/theme" Target="../theme/theme2.xml"/><Relationship Id="rId16" Type="http://schemas.openxmlformats.org/officeDocument/2006/relationships/image" Target="../media/image4.wmf"/><Relationship Id="rId1" Type="http://schemas.openxmlformats.org/officeDocument/2006/relationships/slideLayout" Target="../slideLayouts/slideLayout2.xml"/><Relationship Id="rId6" Type="http://schemas.openxmlformats.org/officeDocument/2006/relationships/image" Target="../media/image6.png"/><Relationship Id="rId11" Type="http://schemas.openxmlformats.org/officeDocument/2006/relationships/image" Target="../media/image8.png"/><Relationship Id="rId5" Type="http://schemas.openxmlformats.org/officeDocument/2006/relationships/image" Target="../media/image2.wmf"/><Relationship Id="rId15" Type="http://schemas.openxmlformats.org/officeDocument/2006/relationships/oleObject" Target="../embeddings/oleObject3.bin"/><Relationship Id="rId10" Type="http://schemas.openxmlformats.org/officeDocument/2006/relationships/image" Target="../media/image7.jpeg"/><Relationship Id="rId4" Type="http://schemas.openxmlformats.org/officeDocument/2006/relationships/oleObject" Target="../embeddings/oleObject1.bin"/><Relationship Id="rId9" Type="http://schemas.openxmlformats.org/officeDocument/2006/relationships/hyperlink" Target="http://www.facebook.com/pages/PosterPresentationscom/217914411419?v=app_4949752878&amp;ref=ts" TargetMode="External"/><Relationship Id="rId14" Type="http://schemas.openxmlformats.org/officeDocument/2006/relationships/image" Target="../media/image11.png"/></Relationships>
</file>

<file path=ppt/slideMasters/_rels/slideMaster3.xml.rels><?xml version="1.0" encoding="UTF-8" standalone="yes"?>
<Relationships xmlns="http://schemas.openxmlformats.org/package/2006/relationships"><Relationship Id="rId8" Type="http://schemas.openxmlformats.org/officeDocument/2006/relationships/image" Target="../media/image3.wmf"/><Relationship Id="rId13" Type="http://schemas.openxmlformats.org/officeDocument/2006/relationships/image" Target="../media/image10.png"/><Relationship Id="rId18" Type="http://schemas.openxmlformats.org/officeDocument/2006/relationships/image" Target="../media/image5.wmf"/><Relationship Id="rId3" Type="http://schemas.openxmlformats.org/officeDocument/2006/relationships/vmlDrawing" Target="../drawings/vmlDrawing2.vml"/><Relationship Id="rId7" Type="http://schemas.openxmlformats.org/officeDocument/2006/relationships/oleObject" Target="../embeddings/oleObject6.bin"/><Relationship Id="rId12" Type="http://schemas.openxmlformats.org/officeDocument/2006/relationships/image" Target="../media/image9.png"/><Relationship Id="rId17" Type="http://schemas.openxmlformats.org/officeDocument/2006/relationships/oleObject" Target="../embeddings/oleObject8.bin"/><Relationship Id="rId2" Type="http://schemas.openxmlformats.org/officeDocument/2006/relationships/theme" Target="../theme/theme3.xml"/><Relationship Id="rId16" Type="http://schemas.openxmlformats.org/officeDocument/2006/relationships/image" Target="../media/image4.wmf"/><Relationship Id="rId1" Type="http://schemas.openxmlformats.org/officeDocument/2006/relationships/slideLayout" Target="../slideLayouts/slideLayout3.xml"/><Relationship Id="rId6" Type="http://schemas.openxmlformats.org/officeDocument/2006/relationships/image" Target="../media/image6.png"/><Relationship Id="rId11" Type="http://schemas.openxmlformats.org/officeDocument/2006/relationships/image" Target="../media/image8.png"/><Relationship Id="rId5" Type="http://schemas.openxmlformats.org/officeDocument/2006/relationships/image" Target="../media/image2.wmf"/><Relationship Id="rId15" Type="http://schemas.openxmlformats.org/officeDocument/2006/relationships/oleObject" Target="../embeddings/oleObject7.bin"/><Relationship Id="rId10" Type="http://schemas.openxmlformats.org/officeDocument/2006/relationships/image" Target="../media/image7.jpeg"/><Relationship Id="rId4" Type="http://schemas.openxmlformats.org/officeDocument/2006/relationships/oleObject" Target="../embeddings/oleObject5.bin"/><Relationship Id="rId9" Type="http://schemas.openxmlformats.org/officeDocument/2006/relationships/hyperlink" Target="http://www.facebook.com/pages/PosterPresentationscom/217914411419?v=app_4949752878&amp;ref=ts" TargetMode="External"/><Relationship Id="rId14" Type="http://schemas.openxmlformats.org/officeDocument/2006/relationships/image" Target="../media/image11.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rgbClr val="959300">
            <a:alpha val="51000"/>
          </a:srgbClr>
        </a:solidFill>
        <a:effectLst/>
      </p:bgPr>
    </p:bg>
    <p:spTree>
      <p:nvGrpSpPr>
        <p:cNvPr id="1" name=""/>
        <p:cNvGrpSpPr/>
        <p:nvPr/>
      </p:nvGrpSpPr>
      <p:grpSpPr>
        <a:xfrm>
          <a:off x="0" y="0"/>
          <a:ext cx="0" cy="0"/>
          <a:chOff x="0" y="0"/>
          <a:chExt cx="0" cy="0"/>
        </a:xfrm>
      </p:grpSpPr>
      <p:sp>
        <p:nvSpPr>
          <p:cNvPr id="7" name="Rectangle 36"/>
          <p:cNvSpPr>
            <a:spLocks noChangeArrowheads="1"/>
          </p:cNvSpPr>
          <p:nvPr/>
        </p:nvSpPr>
        <p:spPr bwMode="auto">
          <a:xfrm>
            <a:off x="0" y="0"/>
            <a:ext cx="43891200" cy="4171774"/>
          </a:xfrm>
          <a:prstGeom prst="rect">
            <a:avLst/>
          </a:prstGeom>
          <a:solidFill>
            <a:srgbClr val="959300"/>
          </a:solidFill>
          <a:ln w="9525">
            <a:noFill/>
            <a:miter lim="800000"/>
            <a:headEnd/>
            <a:tailEnd/>
          </a:ln>
          <a:effectLst/>
        </p:spPr>
        <p:txBody>
          <a:bodyPr wrap="none" lIns="91436" tIns="45717" rIns="91436" bIns="45717" anchor="ctr"/>
          <a:lstStyle/>
          <a:p>
            <a:pPr>
              <a:defRPr/>
            </a:pPr>
            <a:endParaRPr lang="en-US" dirty="0"/>
          </a:p>
        </p:txBody>
      </p:sp>
      <p:sp>
        <p:nvSpPr>
          <p:cNvPr id="9" name="Rectangle 9"/>
          <p:cNvSpPr>
            <a:spLocks noChangeArrowheads="1"/>
          </p:cNvSpPr>
          <p:nvPr/>
        </p:nvSpPr>
        <p:spPr bwMode="auto">
          <a:xfrm>
            <a:off x="0" y="4248251"/>
            <a:ext cx="43891200" cy="45719"/>
          </a:xfrm>
          <a:prstGeom prst="rect">
            <a:avLst/>
          </a:prstGeom>
          <a:solidFill>
            <a:srgbClr val="959300"/>
          </a:solidFill>
          <a:ln w="152400">
            <a:solidFill>
              <a:srgbClr val="959300"/>
            </a:solidFill>
            <a:miter lim="800000"/>
            <a:headEnd/>
            <a:tailEnd/>
          </a:ln>
          <a:effectLst/>
        </p:spPr>
        <p:txBody>
          <a:bodyPr wrap="none" lIns="91436" tIns="45717" rIns="91436" bIns="45717" anchor="ctr"/>
          <a:lstStyle/>
          <a:p>
            <a:pPr>
              <a:defRPr/>
            </a:pPr>
            <a:endParaRPr lang="en-US" dirty="0"/>
          </a:p>
        </p:txBody>
      </p:sp>
      <p:sp>
        <p:nvSpPr>
          <p:cNvPr id="10" name="Text Box 14"/>
          <p:cNvSpPr txBox="1">
            <a:spLocks noChangeArrowheads="1"/>
          </p:cNvSpPr>
          <p:nvPr/>
        </p:nvSpPr>
        <p:spPr bwMode="auto">
          <a:xfrm>
            <a:off x="1567305" y="32315729"/>
            <a:ext cx="2514600" cy="336819"/>
          </a:xfrm>
          <a:prstGeom prst="rect">
            <a:avLst/>
          </a:prstGeom>
          <a:noFill/>
          <a:ln w="9525">
            <a:noFill/>
            <a:miter lim="800000"/>
            <a:headEnd/>
            <a:tailEnd/>
          </a:ln>
          <a:effectLst/>
        </p:spPr>
        <p:txBody>
          <a:bodyPr lIns="91263" tIns="45623" rIns="91263" bIns="45623">
            <a:spAutoFit/>
          </a:bodyPr>
          <a:lstStyle/>
          <a:p>
            <a:pPr eaLnBrk="0" hangingPunct="0">
              <a:lnSpc>
                <a:spcPct val="65000"/>
              </a:lnSpc>
              <a:spcBef>
                <a:spcPct val="50000"/>
              </a:spcBef>
              <a:defRPr/>
            </a:pPr>
            <a:r>
              <a:rPr lang="en-US" sz="500" b="1" dirty="0">
                <a:solidFill>
                  <a:schemeClr val="bg1">
                    <a:lumMod val="75000"/>
                  </a:schemeClr>
                </a:solidFill>
                <a:latin typeface="Arial" charset="0"/>
              </a:rPr>
              <a:t>RESEARCH POSTER PRESENTATION DESIGN © 2015</a:t>
            </a:r>
          </a:p>
          <a:p>
            <a:pPr eaLnBrk="0" hangingPunct="0">
              <a:lnSpc>
                <a:spcPct val="65000"/>
              </a:lnSpc>
              <a:spcBef>
                <a:spcPct val="50000"/>
              </a:spcBef>
              <a:defRPr/>
            </a:pPr>
            <a:r>
              <a:rPr lang="en-US" sz="1100" b="1" dirty="0">
                <a:solidFill>
                  <a:schemeClr val="bg1">
                    <a:lumMod val="75000"/>
                  </a:schemeClr>
                </a:solidFill>
                <a:latin typeface="Arial" charset="0"/>
              </a:rPr>
              <a:t>www.PosterPresentations.com</a:t>
            </a:r>
          </a:p>
        </p:txBody>
      </p:sp>
      <p:sp>
        <p:nvSpPr>
          <p:cNvPr id="2" name="Rounded Rectangle 1"/>
          <p:cNvSpPr/>
          <p:nvPr userDrawn="1"/>
        </p:nvSpPr>
        <p:spPr>
          <a:xfrm>
            <a:off x="922338" y="5047489"/>
            <a:ext cx="10058400" cy="27164332"/>
          </a:xfrm>
          <a:prstGeom prst="roundRect">
            <a:avLst>
              <a:gd name="adj" fmla="val 9229"/>
            </a:avLst>
          </a:prstGeom>
          <a:gradFill>
            <a:gsLst>
              <a:gs pos="0">
                <a:srgbClr val="CDD2DE"/>
              </a:gs>
              <a:gs pos="0">
                <a:srgbClr val="CDD2DE"/>
              </a:gs>
              <a:gs pos="100000">
                <a:srgbClr val="F3F5FA"/>
              </a:gs>
            </a:gsLst>
            <a:lin ang="16200000" scaled="1"/>
          </a:gradFill>
          <a:ln>
            <a:solidFill>
              <a:schemeClr val="accent5">
                <a:lumMod val="50000"/>
                <a:alpha val="5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Rounded Rectangle 22"/>
          <p:cNvSpPr/>
          <p:nvPr userDrawn="1"/>
        </p:nvSpPr>
        <p:spPr>
          <a:xfrm>
            <a:off x="11587692" y="5047489"/>
            <a:ext cx="10058400" cy="27164331"/>
          </a:xfrm>
          <a:prstGeom prst="roundRect">
            <a:avLst>
              <a:gd name="adj" fmla="val 9229"/>
            </a:avLst>
          </a:prstGeom>
          <a:gradFill>
            <a:gsLst>
              <a:gs pos="0">
                <a:srgbClr val="CDD2DE"/>
              </a:gs>
              <a:gs pos="0">
                <a:srgbClr val="CDD2DE"/>
              </a:gs>
              <a:gs pos="100000">
                <a:srgbClr val="F3F5FA"/>
              </a:gs>
            </a:gsLst>
            <a:lin ang="16200000" scaled="1"/>
          </a:gradFill>
          <a:ln>
            <a:solidFill>
              <a:schemeClr val="accent5">
                <a:lumMod val="50000"/>
                <a:alpha val="5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Rounded Rectangle 23"/>
          <p:cNvSpPr/>
          <p:nvPr userDrawn="1"/>
        </p:nvSpPr>
        <p:spPr>
          <a:xfrm>
            <a:off x="22253046" y="5047489"/>
            <a:ext cx="10058400" cy="27164331"/>
          </a:xfrm>
          <a:prstGeom prst="roundRect">
            <a:avLst>
              <a:gd name="adj" fmla="val 9229"/>
            </a:avLst>
          </a:prstGeom>
          <a:gradFill>
            <a:gsLst>
              <a:gs pos="0">
                <a:srgbClr val="CDD2DE"/>
              </a:gs>
              <a:gs pos="0">
                <a:srgbClr val="CDD2DE"/>
              </a:gs>
              <a:gs pos="100000">
                <a:srgbClr val="F3F5FA"/>
              </a:gs>
            </a:gsLst>
            <a:lin ang="16200000" scaled="1"/>
          </a:gradFill>
          <a:ln>
            <a:solidFill>
              <a:schemeClr val="accent5">
                <a:lumMod val="50000"/>
                <a:alpha val="5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Rounded Rectangle 25"/>
          <p:cNvSpPr/>
          <p:nvPr userDrawn="1"/>
        </p:nvSpPr>
        <p:spPr>
          <a:xfrm>
            <a:off x="32918400" y="5047489"/>
            <a:ext cx="10058400" cy="27164331"/>
          </a:xfrm>
          <a:prstGeom prst="roundRect">
            <a:avLst>
              <a:gd name="adj" fmla="val 9229"/>
            </a:avLst>
          </a:prstGeom>
          <a:gradFill>
            <a:gsLst>
              <a:gs pos="0">
                <a:srgbClr val="CDD2DE"/>
              </a:gs>
              <a:gs pos="0">
                <a:srgbClr val="CDD2DE"/>
              </a:gs>
              <a:gs pos="100000">
                <a:srgbClr val="F3F5FA"/>
              </a:gs>
            </a:gsLst>
            <a:lin ang="16200000" scaled="1"/>
          </a:gradFill>
          <a:ln>
            <a:solidFill>
              <a:schemeClr val="accent5">
                <a:lumMod val="50000"/>
                <a:alpha val="5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cSld>
  <p:clrMap bg1="lt1" tx1="dk1" bg2="lt2" tx2="dk2" accent1="accent1" accent2="accent2" accent3="accent3" accent4="accent4" accent5="accent5" accent6="accent6" hlink="hlink" folHlink="folHlink"/>
  <p:sldLayoutIdLst>
    <p:sldLayoutId id="2147483652" r:id="rId1"/>
  </p:sldLayoutIdLst>
  <p:txStyles>
    <p:titleStyle>
      <a:lvl1pPr algn="ctr" defTabSz="4388900" rtl="0" eaLnBrk="1" latinLnBrk="0" hangingPunct="1">
        <a:spcBef>
          <a:spcPct val="0"/>
        </a:spcBef>
        <a:buNone/>
        <a:defRPr sz="8800" kern="1200">
          <a:solidFill>
            <a:schemeClr val="bg1"/>
          </a:solidFill>
          <a:latin typeface="Trebuchet MS" pitchFamily="34" charset="0"/>
          <a:ea typeface="+mj-ea"/>
          <a:cs typeface="+mj-cs"/>
        </a:defRPr>
      </a:lvl1pPr>
    </p:titleStyle>
    <p:bodyStyle>
      <a:lvl1pPr marL="1645838" indent="-1645838" algn="l" defTabSz="4388900" rtl="0" eaLnBrk="1" latinLnBrk="0" hangingPunct="1">
        <a:spcBef>
          <a:spcPct val="20000"/>
        </a:spcBef>
        <a:buFont typeface="Arial" pitchFamily="34" charset="0"/>
        <a:buChar char="•"/>
        <a:defRPr sz="15400" kern="1200">
          <a:solidFill>
            <a:schemeClr val="tx1"/>
          </a:solidFill>
          <a:latin typeface="+mn-lt"/>
          <a:ea typeface="+mn-ea"/>
          <a:cs typeface="+mn-cs"/>
        </a:defRPr>
      </a:lvl1pPr>
      <a:lvl2pPr marL="3565982" indent="-1371531" algn="l" defTabSz="4388900" rtl="0" eaLnBrk="1" latinLnBrk="0" hangingPunct="1">
        <a:spcBef>
          <a:spcPct val="20000"/>
        </a:spcBef>
        <a:buFont typeface="Arial" pitchFamily="34" charset="0"/>
        <a:buChar char="–"/>
        <a:defRPr sz="13500" kern="1200">
          <a:solidFill>
            <a:schemeClr val="tx1"/>
          </a:solidFill>
          <a:latin typeface="+mn-lt"/>
          <a:ea typeface="+mn-ea"/>
          <a:cs typeface="+mn-cs"/>
        </a:defRPr>
      </a:lvl2pPr>
      <a:lvl3pPr marL="5486126" indent="-1097226" algn="l" defTabSz="4388900" rtl="0" eaLnBrk="1" latinLnBrk="0" hangingPunct="1">
        <a:spcBef>
          <a:spcPct val="20000"/>
        </a:spcBef>
        <a:buFont typeface="Arial" pitchFamily="34" charset="0"/>
        <a:buChar char="•"/>
        <a:defRPr sz="11600" kern="1200">
          <a:solidFill>
            <a:schemeClr val="tx1"/>
          </a:solidFill>
          <a:latin typeface="+mn-lt"/>
          <a:ea typeface="+mn-ea"/>
          <a:cs typeface="+mn-cs"/>
        </a:defRPr>
      </a:lvl3pPr>
      <a:lvl4pPr marL="7680577"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4pPr>
      <a:lvl5pPr marL="9875026"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5pPr>
      <a:lvl6pPr marL="12069477"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6pPr>
      <a:lvl7pPr marL="14263926"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7pPr>
      <a:lvl8pPr marL="16458377"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8pPr>
      <a:lvl9pPr marL="18652827"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9pPr>
    </p:bodyStyle>
    <p:otherStyle>
      <a:defPPr>
        <a:defRPr lang="en-US"/>
      </a:defPPr>
      <a:lvl1pPr marL="0" algn="l" defTabSz="4388900" rtl="0" eaLnBrk="1" latinLnBrk="0" hangingPunct="1">
        <a:defRPr sz="8600" kern="1200">
          <a:solidFill>
            <a:schemeClr val="tx1"/>
          </a:solidFill>
          <a:latin typeface="+mn-lt"/>
          <a:ea typeface="+mn-ea"/>
          <a:cs typeface="+mn-cs"/>
        </a:defRPr>
      </a:lvl1pPr>
      <a:lvl2pPr marL="2194451" algn="l" defTabSz="4388900" rtl="0" eaLnBrk="1" latinLnBrk="0" hangingPunct="1">
        <a:defRPr sz="8600" kern="1200">
          <a:solidFill>
            <a:schemeClr val="tx1"/>
          </a:solidFill>
          <a:latin typeface="+mn-lt"/>
          <a:ea typeface="+mn-ea"/>
          <a:cs typeface="+mn-cs"/>
        </a:defRPr>
      </a:lvl2pPr>
      <a:lvl3pPr marL="4388900" algn="l" defTabSz="4388900" rtl="0" eaLnBrk="1" latinLnBrk="0" hangingPunct="1">
        <a:defRPr sz="8600" kern="1200">
          <a:solidFill>
            <a:schemeClr val="tx1"/>
          </a:solidFill>
          <a:latin typeface="+mn-lt"/>
          <a:ea typeface="+mn-ea"/>
          <a:cs typeface="+mn-cs"/>
        </a:defRPr>
      </a:lvl3pPr>
      <a:lvl4pPr marL="6583351" algn="l" defTabSz="4388900" rtl="0" eaLnBrk="1" latinLnBrk="0" hangingPunct="1">
        <a:defRPr sz="8600" kern="1200">
          <a:solidFill>
            <a:schemeClr val="tx1"/>
          </a:solidFill>
          <a:latin typeface="+mn-lt"/>
          <a:ea typeface="+mn-ea"/>
          <a:cs typeface="+mn-cs"/>
        </a:defRPr>
      </a:lvl4pPr>
      <a:lvl5pPr marL="8777801" algn="l" defTabSz="4388900" rtl="0" eaLnBrk="1" latinLnBrk="0" hangingPunct="1">
        <a:defRPr sz="8600" kern="1200">
          <a:solidFill>
            <a:schemeClr val="tx1"/>
          </a:solidFill>
          <a:latin typeface="+mn-lt"/>
          <a:ea typeface="+mn-ea"/>
          <a:cs typeface="+mn-cs"/>
        </a:defRPr>
      </a:lvl5pPr>
      <a:lvl6pPr marL="10972252" algn="l" defTabSz="4388900" rtl="0" eaLnBrk="1" latinLnBrk="0" hangingPunct="1">
        <a:defRPr sz="8600" kern="1200">
          <a:solidFill>
            <a:schemeClr val="tx1"/>
          </a:solidFill>
          <a:latin typeface="+mn-lt"/>
          <a:ea typeface="+mn-ea"/>
          <a:cs typeface="+mn-cs"/>
        </a:defRPr>
      </a:lvl6pPr>
      <a:lvl7pPr marL="13166703" algn="l" defTabSz="4388900" rtl="0" eaLnBrk="1" latinLnBrk="0" hangingPunct="1">
        <a:defRPr sz="8600" kern="1200">
          <a:solidFill>
            <a:schemeClr val="tx1"/>
          </a:solidFill>
          <a:latin typeface="+mn-lt"/>
          <a:ea typeface="+mn-ea"/>
          <a:cs typeface="+mn-cs"/>
        </a:defRPr>
      </a:lvl7pPr>
      <a:lvl8pPr marL="15361152" algn="l" defTabSz="4388900" rtl="0" eaLnBrk="1" latinLnBrk="0" hangingPunct="1">
        <a:defRPr sz="8600" kern="1200">
          <a:solidFill>
            <a:schemeClr val="tx1"/>
          </a:solidFill>
          <a:latin typeface="+mn-lt"/>
          <a:ea typeface="+mn-ea"/>
          <a:cs typeface="+mn-cs"/>
        </a:defRPr>
      </a:lvl8pPr>
      <a:lvl9pPr marL="17555603" algn="l" defTabSz="4388900" rtl="0" eaLnBrk="1" latinLnBrk="0" hangingPunct="1">
        <a:defRPr sz="86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rgbClr val="959300">
            <a:alpha val="54000"/>
          </a:srgbClr>
        </a:solidFill>
        <a:effectLst/>
      </p:bgPr>
    </p:bg>
    <p:spTree>
      <p:nvGrpSpPr>
        <p:cNvPr id="1" name=""/>
        <p:cNvGrpSpPr/>
        <p:nvPr/>
      </p:nvGrpSpPr>
      <p:grpSpPr>
        <a:xfrm>
          <a:off x="0" y="0"/>
          <a:ext cx="0" cy="0"/>
          <a:chOff x="0" y="0"/>
          <a:chExt cx="0" cy="0"/>
        </a:xfrm>
      </p:grpSpPr>
      <p:sp>
        <p:nvSpPr>
          <p:cNvPr id="7" name="Rectangle 36"/>
          <p:cNvSpPr>
            <a:spLocks noChangeArrowheads="1"/>
          </p:cNvSpPr>
          <p:nvPr/>
        </p:nvSpPr>
        <p:spPr bwMode="auto">
          <a:xfrm>
            <a:off x="0" y="0"/>
            <a:ext cx="43891200" cy="4076700"/>
          </a:xfrm>
          <a:prstGeom prst="rect">
            <a:avLst/>
          </a:prstGeom>
          <a:solidFill>
            <a:srgbClr val="959300"/>
          </a:solidFill>
          <a:ln w="9525">
            <a:noFill/>
            <a:miter lim="800000"/>
            <a:headEnd/>
            <a:tailEnd/>
          </a:ln>
          <a:effectLst/>
        </p:spPr>
        <p:txBody>
          <a:bodyPr wrap="none" lIns="91436" tIns="45717" rIns="91436" bIns="45717" anchor="ctr"/>
          <a:lstStyle/>
          <a:p>
            <a:pPr>
              <a:defRPr/>
            </a:pPr>
            <a:endParaRPr lang="en-US" dirty="0"/>
          </a:p>
        </p:txBody>
      </p:sp>
      <p:sp>
        <p:nvSpPr>
          <p:cNvPr id="9" name="Rectangle 9"/>
          <p:cNvSpPr>
            <a:spLocks noChangeArrowheads="1"/>
          </p:cNvSpPr>
          <p:nvPr/>
        </p:nvSpPr>
        <p:spPr bwMode="auto">
          <a:xfrm>
            <a:off x="0" y="4157663"/>
            <a:ext cx="43891200" cy="152400"/>
          </a:xfrm>
          <a:prstGeom prst="rect">
            <a:avLst/>
          </a:prstGeom>
          <a:solidFill>
            <a:srgbClr val="959300"/>
          </a:solidFill>
          <a:ln w="152400">
            <a:solidFill>
              <a:srgbClr val="959300"/>
            </a:solidFill>
            <a:miter lim="800000"/>
            <a:headEnd/>
            <a:tailEnd/>
          </a:ln>
          <a:effectLst/>
        </p:spPr>
        <p:txBody>
          <a:bodyPr wrap="none" lIns="91436" tIns="45717" rIns="91436" bIns="45717" anchor="ctr"/>
          <a:lstStyle/>
          <a:p>
            <a:pPr>
              <a:defRPr/>
            </a:pPr>
            <a:endParaRPr lang="en-US" dirty="0"/>
          </a:p>
        </p:txBody>
      </p:sp>
      <p:cxnSp>
        <p:nvCxnSpPr>
          <p:cNvPr id="38" name="Straight Connector 37"/>
          <p:cNvCxnSpPr/>
          <p:nvPr/>
        </p:nvCxnSpPr>
        <p:spPr>
          <a:xfrm flipV="1">
            <a:off x="-13946601" y="11526118"/>
            <a:ext cx="13577436" cy="818"/>
          </a:xfrm>
          <a:prstGeom prst="line">
            <a:avLst/>
          </a:prstGeom>
          <a:ln>
            <a:solidFill>
              <a:schemeClr val="bg1">
                <a:lumMod val="95000"/>
              </a:schemeClr>
            </a:solidFill>
          </a:ln>
        </p:spPr>
        <p:style>
          <a:lnRef idx="1">
            <a:schemeClr val="accent1"/>
          </a:lnRef>
          <a:fillRef idx="0">
            <a:schemeClr val="accent1"/>
          </a:fillRef>
          <a:effectRef idx="0">
            <a:schemeClr val="accent1"/>
          </a:effectRef>
          <a:fontRef idx="minor">
            <a:schemeClr val="tx1"/>
          </a:fontRef>
        </p:style>
      </p:cxnSp>
      <p:sp>
        <p:nvSpPr>
          <p:cNvPr id="21" name="Rounded Rectangle 20"/>
          <p:cNvSpPr/>
          <p:nvPr userDrawn="1"/>
        </p:nvSpPr>
        <p:spPr>
          <a:xfrm>
            <a:off x="922338" y="4914901"/>
            <a:ext cx="13577436" cy="27213792"/>
          </a:xfrm>
          <a:prstGeom prst="roundRect">
            <a:avLst>
              <a:gd name="adj" fmla="val 5862"/>
            </a:avLst>
          </a:prstGeom>
          <a:gradFill>
            <a:gsLst>
              <a:gs pos="0">
                <a:srgbClr val="CDD2DE"/>
              </a:gs>
              <a:gs pos="0">
                <a:schemeClr val="tx2">
                  <a:lumMod val="40000"/>
                  <a:lumOff val="60000"/>
                </a:schemeClr>
              </a:gs>
              <a:gs pos="100000">
                <a:srgbClr val="F3F5FA"/>
              </a:gs>
            </a:gsLst>
            <a:lin ang="16200000" scaled="1"/>
          </a:gradFill>
          <a:ln>
            <a:solidFill>
              <a:schemeClr val="accent5">
                <a:lumMod val="50000"/>
                <a:alpha val="5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Rounded Rectangle 21"/>
          <p:cNvSpPr/>
          <p:nvPr userDrawn="1"/>
        </p:nvSpPr>
        <p:spPr>
          <a:xfrm>
            <a:off x="15154504" y="4914901"/>
            <a:ext cx="13577436" cy="27213791"/>
          </a:xfrm>
          <a:prstGeom prst="roundRect">
            <a:avLst>
              <a:gd name="adj" fmla="val 5862"/>
            </a:avLst>
          </a:prstGeom>
          <a:gradFill>
            <a:gsLst>
              <a:gs pos="0">
                <a:srgbClr val="CDD2DE"/>
              </a:gs>
              <a:gs pos="0">
                <a:schemeClr val="tx2">
                  <a:lumMod val="40000"/>
                  <a:lumOff val="60000"/>
                </a:schemeClr>
              </a:gs>
              <a:gs pos="100000">
                <a:srgbClr val="F3F5FA"/>
              </a:gs>
            </a:gsLst>
            <a:lin ang="16200000" scaled="1"/>
          </a:gradFill>
          <a:ln>
            <a:solidFill>
              <a:schemeClr val="accent5">
                <a:lumMod val="50000"/>
                <a:alpha val="5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Rounded Rectangle 22"/>
          <p:cNvSpPr/>
          <p:nvPr userDrawn="1"/>
        </p:nvSpPr>
        <p:spPr>
          <a:xfrm>
            <a:off x="29386670" y="4914901"/>
            <a:ext cx="13577436" cy="27213791"/>
          </a:xfrm>
          <a:prstGeom prst="roundRect">
            <a:avLst>
              <a:gd name="adj" fmla="val 5862"/>
            </a:avLst>
          </a:prstGeom>
          <a:gradFill>
            <a:gsLst>
              <a:gs pos="0">
                <a:srgbClr val="CDD2DE"/>
              </a:gs>
              <a:gs pos="0">
                <a:schemeClr val="tx2">
                  <a:lumMod val="40000"/>
                  <a:lumOff val="60000"/>
                </a:schemeClr>
              </a:gs>
              <a:gs pos="100000">
                <a:srgbClr val="F3F5FA"/>
              </a:gs>
            </a:gsLst>
            <a:lin ang="16200000" scaled="1"/>
          </a:gradFill>
          <a:ln>
            <a:solidFill>
              <a:schemeClr val="accent5">
                <a:lumMod val="50000"/>
                <a:alpha val="5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4" name="Group 43"/>
          <p:cNvGrpSpPr/>
          <p:nvPr userDrawn="1"/>
        </p:nvGrpSpPr>
        <p:grpSpPr>
          <a:xfrm>
            <a:off x="44157839" y="-55065"/>
            <a:ext cx="11062139" cy="32973465"/>
            <a:chOff x="44157839" y="-55065"/>
            <a:chExt cx="11062139" cy="32973465"/>
          </a:xfrm>
        </p:grpSpPr>
        <p:sp>
          <p:nvSpPr>
            <p:cNvPr id="45" name="Rectangle 44"/>
            <p:cNvSpPr/>
            <p:nvPr userDrawn="1"/>
          </p:nvSpPr>
          <p:spPr>
            <a:xfrm>
              <a:off x="44157839" y="-55065"/>
              <a:ext cx="11062139" cy="32973465"/>
            </a:xfrm>
            <a:prstGeom prst="rect">
              <a:avLst/>
            </a:prstGeom>
            <a:solidFill>
              <a:schemeClr val="tx1">
                <a:lumMod val="95000"/>
                <a:lumOff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457200" tIns="457200" rIns="457200" bIns="0" rtlCol="0" anchor="t" anchorCtr="0"/>
            <a:lstStyle/>
            <a:p>
              <a:pPr algn="ctr"/>
              <a:r>
                <a:rPr lang="en-US" sz="4000" b="1" spc="600" dirty="0">
                  <a:solidFill>
                    <a:schemeClr val="bg1"/>
                  </a:solidFill>
                  <a:latin typeface="Trebuchet MS" pitchFamily="34" charset="0"/>
                </a:rPr>
                <a:t>QUICK START (cont.)</a:t>
              </a:r>
            </a:p>
            <a:p>
              <a:pPr algn="ctr"/>
              <a:endParaRPr lang="en-US" sz="3600" b="1" baseline="0" dirty="0">
                <a:solidFill>
                  <a:schemeClr val="bg1"/>
                </a:solidFill>
                <a:latin typeface="Trebuchet MS" pitchFamily="34" charset="0"/>
              </a:endParaRPr>
            </a:p>
            <a:p>
              <a:pPr algn="ctr"/>
              <a:r>
                <a:rPr lang="en-US" sz="3200" b="1" baseline="0" dirty="0">
                  <a:solidFill>
                    <a:srgbClr val="FFC000"/>
                  </a:solidFill>
                  <a:latin typeface="Trebuchet MS" pitchFamily="34" charset="0"/>
                </a:rPr>
                <a:t>How to change the template color theme</a:t>
              </a:r>
            </a:p>
            <a:p>
              <a:pPr marL="0" marR="0" lvl="2" indent="0" algn="l" defTabSz="114300" rtl="0" eaLnBrk="1" fontAlgn="auto" latinLnBrk="0" hangingPunct="1">
                <a:lnSpc>
                  <a:spcPct val="100000"/>
                </a:lnSpc>
                <a:spcBef>
                  <a:spcPts val="0"/>
                </a:spcBef>
                <a:spcAft>
                  <a:spcPts val="0"/>
                </a:spcAft>
                <a:buClrTx/>
                <a:buSzTx/>
                <a:buFontTx/>
                <a:buNone/>
                <a:tabLst/>
                <a:defRPr/>
              </a:pPr>
              <a:r>
                <a:rPr lang="en-US" sz="2400" b="0" baseline="0" dirty="0">
                  <a:solidFill>
                    <a:schemeClr val="bg1">
                      <a:lumMod val="75000"/>
                    </a:schemeClr>
                  </a:solidFill>
                  <a:latin typeface="Trebuchet MS" pitchFamily="34" charset="0"/>
                </a:rPr>
                <a:t>You can easily change the color theme of your poster by going to the DESIGN menu, click on COLORS, and choose the color theme of your choice. You can </a:t>
              </a:r>
              <a:r>
                <a:rPr lang="en-US" sz="2400" b="0" spc="0" baseline="0" dirty="0">
                  <a:solidFill>
                    <a:schemeClr val="bg1">
                      <a:lumMod val="75000"/>
                    </a:schemeClr>
                  </a:solidFill>
                  <a:latin typeface="Trebuchet MS" pitchFamily="34" charset="0"/>
                </a:rPr>
                <a:t>also create your own color theme.</a:t>
              </a:r>
            </a:p>
            <a:p>
              <a:pPr marL="0" marR="0" lvl="2" indent="0" algn="l" defTabSz="114300" rtl="0" eaLnBrk="1" fontAlgn="auto" latinLnBrk="0" hangingPunct="1">
                <a:lnSpc>
                  <a:spcPct val="100000"/>
                </a:lnSpc>
                <a:spcBef>
                  <a:spcPts val="0"/>
                </a:spcBef>
                <a:spcAft>
                  <a:spcPts val="0"/>
                </a:spcAft>
                <a:buClrTx/>
                <a:buSzTx/>
                <a:buFontTx/>
                <a:buNone/>
                <a:tabLst/>
                <a:defRPr/>
              </a:pPr>
              <a:endParaRPr lang="en-US" sz="2400" b="0" baseline="0" dirty="0">
                <a:solidFill>
                  <a:schemeClr val="bg1">
                    <a:lumMod val="75000"/>
                  </a:schemeClr>
                </a:solidFill>
                <a:latin typeface="Trebuchet MS" pitchFamily="34" charset="0"/>
              </a:endParaRPr>
            </a:p>
            <a:p>
              <a:pPr marL="0" indent="0" algn="l" defTabSz="114300"/>
              <a:endParaRPr lang="en-US" sz="2400" b="0" baseline="0" dirty="0">
                <a:solidFill>
                  <a:schemeClr val="bg1">
                    <a:lumMod val="75000"/>
                  </a:schemeClr>
                </a:solidFill>
                <a:latin typeface="Trebuchet MS" pitchFamily="34" charset="0"/>
              </a:endParaRPr>
            </a:p>
            <a:p>
              <a:pPr marL="0" indent="0" algn="l" defTabSz="114300"/>
              <a:endParaRPr lang="en-US" sz="2400" b="0" baseline="0" dirty="0">
                <a:solidFill>
                  <a:schemeClr val="bg1">
                    <a:lumMod val="75000"/>
                  </a:schemeClr>
                </a:solidFill>
                <a:latin typeface="Trebuchet MS" pitchFamily="34" charset="0"/>
              </a:endParaRPr>
            </a:p>
            <a:p>
              <a:pPr marL="0" indent="0" algn="l" defTabSz="114300"/>
              <a:endParaRPr lang="en-US" sz="2400" b="0" baseline="0" dirty="0">
                <a:solidFill>
                  <a:schemeClr val="bg1">
                    <a:lumMod val="75000"/>
                  </a:schemeClr>
                </a:solidFill>
                <a:latin typeface="Trebuchet MS" pitchFamily="34" charset="0"/>
              </a:endParaRPr>
            </a:p>
            <a:p>
              <a:pPr marL="0" indent="0" algn="l" defTabSz="114300"/>
              <a:endParaRPr lang="en-US" sz="2400" b="0" baseline="0" dirty="0">
                <a:solidFill>
                  <a:schemeClr val="bg1">
                    <a:lumMod val="75000"/>
                  </a:schemeClr>
                </a:solidFill>
                <a:latin typeface="Trebuchet MS" pitchFamily="34" charset="0"/>
              </a:endParaRPr>
            </a:p>
            <a:p>
              <a:pPr marL="0" indent="0" algn="l" defTabSz="114300"/>
              <a:endParaRPr lang="en-US" sz="2400" b="0" baseline="0" dirty="0">
                <a:solidFill>
                  <a:schemeClr val="bg1">
                    <a:lumMod val="75000"/>
                  </a:schemeClr>
                </a:solidFill>
                <a:latin typeface="Trebuchet MS" pitchFamily="34" charset="0"/>
              </a:endParaRPr>
            </a:p>
            <a:p>
              <a:pPr marL="0" indent="0" algn="l" defTabSz="114300"/>
              <a:endParaRPr lang="en-US" sz="2400" b="0" baseline="0" dirty="0">
                <a:solidFill>
                  <a:schemeClr val="bg1">
                    <a:lumMod val="75000"/>
                  </a:schemeClr>
                </a:solidFill>
                <a:latin typeface="Trebuchet MS" pitchFamily="34" charset="0"/>
              </a:endParaRPr>
            </a:p>
            <a:p>
              <a:pPr marL="0" indent="0" algn="l" defTabSz="114300"/>
              <a:r>
                <a:rPr lang="en-US" sz="2400" b="0" baseline="0" dirty="0">
                  <a:solidFill>
                    <a:schemeClr val="bg1">
                      <a:lumMod val="75000"/>
                    </a:schemeClr>
                  </a:solidFill>
                  <a:latin typeface="Trebuchet MS" pitchFamily="34" charset="0"/>
                </a:rPr>
                <a:t>You can also manually change the color of your background by going to VIEW &gt; SLIDE MASTER.  After you finish working on the master be sure to go to VIEW &gt; NORMAL to continue working on your poster.</a:t>
              </a:r>
            </a:p>
            <a:p>
              <a:pPr marL="0" indent="0" algn="l" defTabSz="114300"/>
              <a:endParaRPr lang="en-US" sz="2400" b="0" baseline="0" dirty="0">
                <a:solidFill>
                  <a:schemeClr val="bg1">
                    <a:lumMod val="75000"/>
                  </a:schemeClr>
                </a:solidFill>
                <a:latin typeface="Trebuchet MS" pitchFamily="34" charset="0"/>
              </a:endParaRPr>
            </a:p>
            <a:p>
              <a:pPr algn="ctr"/>
              <a:r>
                <a:rPr lang="en-US" sz="3200" b="1" baseline="0" dirty="0">
                  <a:solidFill>
                    <a:srgbClr val="FFC000"/>
                  </a:solidFill>
                  <a:latin typeface="Trebuchet MS" pitchFamily="34" charset="0"/>
                </a:rPr>
                <a:t>How to add Text</a:t>
              </a:r>
            </a:p>
            <a:p>
              <a:pPr marL="3265488" lvl="2" indent="0" algn="l" defTabSz="114300"/>
              <a:r>
                <a:rPr lang="en-US" sz="2400" b="0" baseline="0" dirty="0">
                  <a:solidFill>
                    <a:schemeClr val="bg1">
                      <a:lumMod val="75000"/>
                    </a:schemeClr>
                  </a:solidFill>
                  <a:latin typeface="Trebuchet MS" pitchFamily="34" charset="0"/>
                </a:rPr>
                <a:t>The template comes with a number of pre-formatted placeholders for headers and text blocks. You can add more blocks by copying and pasting the existing ones or by adding a text box from the HOME menu. </a:t>
              </a:r>
            </a:p>
            <a:p>
              <a:pPr marL="1518341" lvl="2" indent="0" algn="l" defTabSz="114300"/>
              <a:endParaRPr lang="en-US" sz="2400" b="0" baseline="0" dirty="0">
                <a:solidFill>
                  <a:schemeClr val="bg1">
                    <a:lumMod val="75000"/>
                  </a:schemeClr>
                </a:solidFill>
                <a:latin typeface="Trebuchet MS" pitchFamily="34" charset="0"/>
              </a:endParaRPr>
            </a:p>
            <a:p>
              <a:pPr marL="0" marR="0" lvl="0" indent="0" algn="ctr" defTabSz="1518341" rtl="0" eaLnBrk="1" fontAlgn="auto" latinLnBrk="0" hangingPunct="1">
                <a:lnSpc>
                  <a:spcPct val="100000"/>
                </a:lnSpc>
                <a:spcBef>
                  <a:spcPts val="0"/>
                </a:spcBef>
                <a:spcAft>
                  <a:spcPts val="0"/>
                </a:spcAft>
                <a:buClrTx/>
                <a:buSzTx/>
                <a:buFontTx/>
                <a:buNone/>
                <a:tabLst/>
                <a:defRPr/>
              </a:pPr>
              <a:r>
                <a:rPr lang="en-US" sz="2400" b="0" baseline="0" dirty="0">
                  <a:solidFill>
                    <a:schemeClr val="bg1">
                      <a:lumMod val="75000"/>
                    </a:schemeClr>
                  </a:solidFill>
                  <a:latin typeface="Trebuchet MS" pitchFamily="34" charset="0"/>
                </a:rPr>
                <a:t> </a:t>
              </a:r>
              <a:r>
                <a:rPr kumimoji="0" lang="en-US" sz="3200" b="1" i="0" u="none" strike="noStrike" kern="1200" cap="none" spc="0" normalizeH="0" baseline="0" noProof="0" dirty="0">
                  <a:ln>
                    <a:noFill/>
                  </a:ln>
                  <a:solidFill>
                    <a:srgbClr val="FFC000"/>
                  </a:solidFill>
                  <a:effectLst/>
                  <a:uLnTx/>
                  <a:uFillTx/>
                  <a:latin typeface="Trebuchet MS" pitchFamily="34" charset="0"/>
                </a:rPr>
                <a:t>Text size</a:t>
              </a:r>
            </a:p>
            <a:p>
              <a:pPr marL="0" marR="0" lvl="0" indent="0" algn="l" defTabSz="1143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white">
                      <a:lumMod val="75000"/>
                    </a:prstClr>
                  </a:solidFill>
                  <a:effectLst/>
                  <a:uLnTx/>
                  <a:uFillTx/>
                  <a:latin typeface="Trebuchet MS" pitchFamily="34" charset="0"/>
                </a:rPr>
                <a:t>Adjust the size of your text based on how much content you have to present. The default template text offers a good starting point. Follow the conference requirements.</a:t>
              </a:r>
              <a:endParaRPr lang="en-US" sz="2400" b="0" baseline="0" dirty="0">
                <a:solidFill>
                  <a:schemeClr val="bg1">
                    <a:lumMod val="75000"/>
                  </a:schemeClr>
                </a:solidFill>
                <a:latin typeface="Trebuchet MS" pitchFamily="34" charset="0"/>
              </a:endParaRPr>
            </a:p>
            <a:p>
              <a:pPr marL="1518341" lvl="2" indent="0" algn="l" defTabSz="114300"/>
              <a:endParaRPr lang="en-US" sz="2400" b="0" baseline="0" dirty="0">
                <a:solidFill>
                  <a:schemeClr val="bg1">
                    <a:lumMod val="75000"/>
                  </a:schemeClr>
                </a:solidFill>
                <a:latin typeface="Trebuchet MS" pitchFamily="34" charset="0"/>
              </a:endParaRPr>
            </a:p>
            <a:p>
              <a:pPr algn="ctr"/>
              <a:r>
                <a:rPr lang="en-US" sz="3200" b="1" baseline="0" dirty="0">
                  <a:solidFill>
                    <a:srgbClr val="FFC000"/>
                  </a:solidFill>
                  <a:latin typeface="Trebuchet MS" pitchFamily="34" charset="0"/>
                </a:rPr>
                <a:t>How to add Tables</a:t>
              </a:r>
            </a:p>
            <a:p>
              <a:pPr marL="1730375" lvl="1" indent="0" algn="l" defTabSz="114300"/>
              <a:r>
                <a:rPr lang="en-US" sz="2400" b="0" baseline="0" dirty="0">
                  <a:solidFill>
                    <a:schemeClr val="bg1">
                      <a:lumMod val="75000"/>
                    </a:schemeClr>
                  </a:solidFill>
                  <a:latin typeface="Trebuchet MS" pitchFamily="34" charset="0"/>
                </a:rPr>
                <a:t>To add a table from scratch go to the INSERT menu and </a:t>
              </a:r>
              <a:br>
                <a:rPr lang="en-US" sz="2400" b="0" baseline="0" dirty="0">
                  <a:solidFill>
                    <a:schemeClr val="bg1">
                      <a:lumMod val="75000"/>
                    </a:schemeClr>
                  </a:solidFill>
                  <a:latin typeface="Trebuchet MS" pitchFamily="34" charset="0"/>
                </a:rPr>
              </a:br>
              <a:r>
                <a:rPr lang="en-US" sz="2400" b="0" baseline="0" dirty="0">
                  <a:solidFill>
                    <a:schemeClr val="bg1">
                      <a:lumMod val="75000"/>
                    </a:schemeClr>
                  </a:solidFill>
                  <a:latin typeface="Trebuchet MS" pitchFamily="34" charset="0"/>
                </a:rPr>
                <a:t>click on TABLE. A drop-down box will help you select rows and columns. </a:t>
              </a:r>
            </a:p>
            <a:p>
              <a:pPr marL="0" lvl="0" indent="0" algn="l" defTabSz="114300"/>
              <a:r>
                <a:rPr lang="en-US" sz="2400" b="0" baseline="0" dirty="0">
                  <a:solidFill>
                    <a:schemeClr val="bg1">
                      <a:lumMod val="75000"/>
                    </a:schemeClr>
                  </a:solidFill>
                  <a:latin typeface="Trebuchet MS" pitchFamily="34" charset="0"/>
                </a:rPr>
                <a:t>You can also copy and a paste a table from Word or another PowerPoint document. A pasted table may need to be re-formatted by RIGHT-CLICK &gt; FORMAT SHAPE, TEXT BOX, Margins.</a:t>
              </a:r>
            </a:p>
            <a:p>
              <a:pPr marL="0" lvl="0" indent="0" algn="l" defTabSz="114300"/>
              <a:endParaRPr lang="en-US" sz="2400" b="0" baseline="0" dirty="0">
                <a:solidFill>
                  <a:schemeClr val="bg1">
                    <a:lumMod val="75000"/>
                  </a:schemeClr>
                </a:solidFill>
                <a:latin typeface="Trebuchet MS" pitchFamily="34" charset="0"/>
              </a:endParaRPr>
            </a:p>
            <a:p>
              <a:pPr marL="0" marR="0" lvl="0" indent="0" algn="ctr" defTabSz="1518341"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srgbClr val="FFC000"/>
                  </a:solidFill>
                  <a:effectLst/>
                  <a:uLnTx/>
                  <a:uFillTx/>
                  <a:latin typeface="Trebuchet MS" pitchFamily="34" charset="0"/>
                </a:rPr>
                <a:t>Graphs / Charts</a:t>
              </a:r>
            </a:p>
            <a:p>
              <a:pPr marL="0" marR="0" lvl="0" indent="0" algn="l" defTabSz="1143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white">
                      <a:lumMod val="75000"/>
                    </a:prstClr>
                  </a:solidFill>
                  <a:effectLst/>
                  <a:uLnTx/>
                  <a:uFillTx/>
                  <a:latin typeface="Trebuchet MS" pitchFamily="34" charset="0"/>
                </a:rPr>
                <a:t>You can simply copy and paste charts and graphs from Excel or Word. Some reformatting may be required depending on how the original document has been created.</a:t>
              </a:r>
            </a:p>
            <a:p>
              <a:pPr marL="0" marR="0" lvl="0" indent="0" algn="l" defTabSz="1143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prstClr val="white">
                    <a:lumMod val="75000"/>
                  </a:prstClr>
                </a:solidFill>
                <a:effectLst/>
                <a:uLnTx/>
                <a:uFillTx/>
                <a:latin typeface="Trebuchet MS" pitchFamily="34" charset="0"/>
              </a:endParaRPr>
            </a:p>
            <a:p>
              <a:pPr marL="0" marR="0" lvl="0" indent="0" algn="ctr" defTabSz="1518341"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srgbClr val="FFC000"/>
                  </a:solidFill>
                  <a:effectLst/>
                  <a:uLnTx/>
                  <a:uFillTx/>
                  <a:latin typeface="Trebuchet MS" pitchFamily="34" charset="0"/>
                </a:rPr>
                <a:t>How to change the column configuration</a:t>
              </a:r>
            </a:p>
            <a:p>
              <a:pPr marL="0" marR="0" lvl="0" indent="0" algn="l" defTabSz="1143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white">
                      <a:lumMod val="75000"/>
                    </a:prstClr>
                  </a:solidFill>
                  <a:effectLst/>
                  <a:uLnTx/>
                  <a:uFillTx/>
                  <a:latin typeface="Trebuchet MS" pitchFamily="34" charset="0"/>
                </a:rPr>
                <a:t>RIGHT-CLICK on the poster background and select LAYOUT to see the column options available for this template. The poster columns can also be customized on the Master. VIEW &gt; MASTER.</a:t>
              </a:r>
            </a:p>
            <a:p>
              <a:pPr marL="0" marR="0" lvl="0" indent="0" algn="ctr" defTabSz="1518341" rtl="0" eaLnBrk="1" fontAlgn="auto" latinLnBrk="0" hangingPunct="1">
                <a:lnSpc>
                  <a:spcPct val="100000"/>
                </a:lnSpc>
                <a:spcBef>
                  <a:spcPts val="0"/>
                </a:spcBef>
                <a:spcAft>
                  <a:spcPts val="0"/>
                </a:spcAft>
                <a:buClrTx/>
                <a:buSzTx/>
                <a:buFontTx/>
                <a:buNone/>
                <a:tabLst/>
                <a:defRPr/>
              </a:pPr>
              <a:endParaRPr kumimoji="0" lang="en-US" sz="3200" b="1" i="0" u="none" strike="noStrike" kern="1200" cap="none" spc="0" normalizeH="0" baseline="0" noProof="0" dirty="0">
                <a:ln>
                  <a:noFill/>
                </a:ln>
                <a:solidFill>
                  <a:srgbClr val="FFC000"/>
                </a:solidFill>
                <a:effectLst/>
                <a:uLnTx/>
                <a:uFillTx/>
                <a:latin typeface="Trebuchet MS" pitchFamily="34" charset="0"/>
              </a:endParaRPr>
            </a:p>
            <a:p>
              <a:pPr marL="0" marR="0" lvl="0" indent="0" algn="ctr" defTabSz="1518341"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srgbClr val="FFC000"/>
                  </a:solidFill>
                  <a:effectLst/>
                  <a:uLnTx/>
                  <a:uFillTx/>
                  <a:latin typeface="Trebuchet MS" pitchFamily="34" charset="0"/>
                </a:rPr>
                <a:t>How to remove the info bars</a:t>
              </a:r>
            </a:p>
            <a:p>
              <a:pPr marL="0" marR="0" lvl="0" indent="0" algn="l" defTabSz="1143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white">
                      <a:lumMod val="75000"/>
                    </a:prstClr>
                  </a:solidFill>
                  <a:effectLst/>
                  <a:uLnTx/>
                  <a:uFillTx/>
                  <a:latin typeface="Trebuchet MS" pitchFamily="34" charset="0"/>
                </a:rPr>
                <a:t>If you are working in PowerPoint for Windows and have finished your poster, save as PDF and the bars will not be included. You can also delete them by going to VIEW &gt; MASTER. On the Mac adjust the Page-Setup to match the Page-Setup in PowerPoint before you create a PDF. You can also delete them from the Slide Master.</a:t>
              </a:r>
            </a:p>
            <a:p>
              <a:pPr marL="0" marR="0" lvl="0" indent="0" algn="l" defTabSz="1143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prstClr val="white">
                    <a:lumMod val="75000"/>
                  </a:prstClr>
                </a:solidFill>
                <a:effectLst/>
                <a:uLnTx/>
                <a:uFillTx/>
                <a:latin typeface="Trebuchet MS" pitchFamily="34" charset="0"/>
              </a:endParaRPr>
            </a:p>
            <a:p>
              <a:pPr marL="0" marR="0" lvl="0" indent="0" algn="ctr" defTabSz="1518341"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srgbClr val="FFC000"/>
                  </a:solidFill>
                  <a:effectLst/>
                  <a:uLnTx/>
                  <a:uFillTx/>
                  <a:latin typeface="Trebuchet MS" pitchFamily="34" charset="0"/>
                </a:rPr>
                <a:t>Save your work</a:t>
              </a:r>
            </a:p>
            <a:p>
              <a:pPr marL="0" marR="0" lvl="0" indent="0" algn="l" defTabSz="1143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white">
                      <a:lumMod val="75000"/>
                    </a:prstClr>
                  </a:solidFill>
                  <a:effectLst/>
                  <a:uLnTx/>
                  <a:uFillTx/>
                  <a:latin typeface="Trebuchet MS" pitchFamily="34" charset="0"/>
                </a:rPr>
                <a:t>Save your template as a PowerPoint document. For printing, save as PowerPoint or “Print-quality” PDF.</a:t>
              </a:r>
            </a:p>
            <a:p>
              <a:pPr marL="0" marR="0" lvl="0" indent="0" algn="l" defTabSz="114300" rtl="0" eaLnBrk="1" fontAlgn="auto" latinLnBrk="0" hangingPunct="1">
                <a:lnSpc>
                  <a:spcPct val="100000"/>
                </a:lnSpc>
                <a:spcBef>
                  <a:spcPts val="0"/>
                </a:spcBef>
                <a:spcAft>
                  <a:spcPts val="0"/>
                </a:spcAft>
                <a:buClrTx/>
                <a:buSzTx/>
                <a:buFontTx/>
                <a:buNone/>
                <a:tabLst/>
                <a:defRPr/>
              </a:pPr>
              <a:endParaRPr lang="en-US" sz="2400" b="0" baseline="0" dirty="0">
                <a:solidFill>
                  <a:schemeClr val="bg1">
                    <a:lumMod val="75000"/>
                  </a:schemeClr>
                </a:solidFill>
                <a:latin typeface="Trebuchet MS" pitchFamily="34" charset="0"/>
              </a:endParaRPr>
            </a:p>
            <a:p>
              <a:pPr marL="0" marR="0" lvl="0" indent="0" algn="ctr" defTabSz="1518341"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srgbClr val="FFC000"/>
                  </a:solidFill>
                  <a:effectLst/>
                  <a:uLnTx/>
                  <a:uFillTx/>
                  <a:latin typeface="Trebuchet MS" pitchFamily="34" charset="0"/>
                </a:rPr>
                <a:t>Print your poster</a:t>
              </a:r>
            </a:p>
            <a:p>
              <a:pPr marL="0" marR="0" lvl="0" indent="0" algn="l" defTabSz="1143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white">
                      <a:lumMod val="75000"/>
                    </a:prstClr>
                  </a:solidFill>
                  <a:effectLst/>
                  <a:uLnTx/>
                  <a:uFillTx/>
                  <a:latin typeface="Trebuchet MS" pitchFamily="34" charset="0"/>
                </a:rPr>
                <a:t>When you are ready to have your poster printed go online to PosterPresentations.com and click on the “Order Your Poster” button. Choose the poster type the best suits your needs and submit your order. If you submit a PowerPoint document you will be receiving a PDF proof for your approval prior to printing. If your order is placed and paid for before noon, Pacific, Monday through Friday, your order will ship out that same day. Next day, Second day, Third day, and Free Ground services are offered. Go to PosterPresentations.com for more information.</a:t>
              </a:r>
            </a:p>
            <a:p>
              <a:pPr marL="0" marR="0" lvl="0" indent="0" algn="l" defTabSz="1143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dirty="0">
                <a:ln>
                  <a:noFill/>
                </a:ln>
                <a:solidFill>
                  <a:prstClr val="white">
                    <a:lumMod val="75000"/>
                  </a:prstClr>
                </a:solidFill>
                <a:effectLst/>
                <a:uLnTx/>
                <a:uFillTx/>
                <a:latin typeface="Trebuchet MS" pitchFamily="34" charset="0"/>
              </a:endParaRPr>
            </a:p>
          </p:txBody>
        </p:sp>
        <p:graphicFrame>
          <p:nvGraphicFramePr>
            <p:cNvPr id="46" name="Object 45"/>
            <p:cNvGraphicFramePr>
              <a:graphicFrameLocks noChangeAspect="1"/>
            </p:cNvGraphicFramePr>
            <p:nvPr userDrawn="1">
              <p:extLst>
                <p:ext uri="{D42A27DB-BD31-4B8C-83A1-F6EECF244321}">
                  <p14:modId xmlns:p14="http://schemas.microsoft.com/office/powerpoint/2010/main" val="262704017"/>
                </p:ext>
              </p:extLst>
            </p:nvPr>
          </p:nvGraphicFramePr>
          <p:xfrm>
            <a:off x="46915679" y="3349444"/>
            <a:ext cx="5586150" cy="2063772"/>
          </p:xfrm>
          <a:graphic>
            <a:graphicData uri="http://schemas.openxmlformats.org/presentationml/2006/ole">
              <mc:AlternateContent xmlns:mc="http://schemas.openxmlformats.org/markup-compatibility/2006">
                <mc:Choice xmlns:v="urn:schemas-microsoft-com:vml" Requires="v">
                  <p:oleObj spid="_x0000_s2743" name="Image" r:id="rId4" imgW="4571280" imgH="1688760" progId="Photoshop.Image.13">
                    <p:embed/>
                  </p:oleObj>
                </mc:Choice>
                <mc:Fallback>
                  <p:oleObj name="Image" r:id="rId4" imgW="4571280" imgH="1688760" progId="Photoshop.Image.13">
                    <p:embed/>
                    <p:pic>
                      <p:nvPicPr>
                        <p:cNvPr id="0" name=""/>
                        <p:cNvPicPr/>
                        <p:nvPr/>
                      </p:nvPicPr>
                      <p:blipFill>
                        <a:blip r:embed="rId5"/>
                        <a:stretch>
                          <a:fillRect/>
                        </a:stretch>
                      </p:blipFill>
                      <p:spPr>
                        <a:xfrm>
                          <a:off x="46915679" y="3349444"/>
                          <a:ext cx="5586150" cy="2063772"/>
                        </a:xfrm>
                        <a:prstGeom prst="rect">
                          <a:avLst/>
                        </a:prstGeom>
                      </p:spPr>
                    </p:pic>
                  </p:oleObj>
                </mc:Fallback>
              </mc:AlternateContent>
            </a:graphicData>
          </a:graphic>
        </p:graphicFrame>
        <p:pic>
          <p:nvPicPr>
            <p:cNvPr id="47" name="Picture 46"/>
            <p:cNvPicPr>
              <a:picLocks noChangeAspect="1"/>
            </p:cNvPicPr>
            <p:nvPr userDrawn="1"/>
          </p:nvPicPr>
          <p:blipFill>
            <a:blip r:embed="rId6"/>
            <a:stretch>
              <a:fillRect/>
            </a:stretch>
          </p:blipFill>
          <p:spPr>
            <a:xfrm>
              <a:off x="44621819" y="7740040"/>
              <a:ext cx="2969584" cy="1370577"/>
            </a:xfrm>
            <a:prstGeom prst="rect">
              <a:avLst/>
            </a:prstGeom>
            <a:ln>
              <a:noFill/>
            </a:ln>
          </p:spPr>
        </p:pic>
        <p:graphicFrame>
          <p:nvGraphicFramePr>
            <p:cNvPr id="48" name="Object 47"/>
            <p:cNvGraphicFramePr>
              <a:graphicFrameLocks noChangeAspect="1"/>
            </p:cNvGraphicFramePr>
            <p:nvPr userDrawn="1">
              <p:extLst>
                <p:ext uri="{D42A27DB-BD31-4B8C-83A1-F6EECF244321}">
                  <p14:modId xmlns:p14="http://schemas.microsoft.com/office/powerpoint/2010/main" val="2040245264"/>
                </p:ext>
              </p:extLst>
            </p:nvPr>
          </p:nvGraphicFramePr>
          <p:xfrm>
            <a:off x="44629619" y="12347263"/>
            <a:ext cx="1482266" cy="992162"/>
          </p:xfrm>
          <a:graphic>
            <a:graphicData uri="http://schemas.openxmlformats.org/presentationml/2006/ole">
              <mc:AlternateContent xmlns:mc="http://schemas.openxmlformats.org/markup-compatibility/2006">
                <mc:Choice xmlns:v="urn:schemas-microsoft-com:vml" Requires="v">
                  <p:oleObj spid="_x0000_s2744" name="Image" r:id="rId7" imgW="1574280" imgH="1053720" progId="Photoshop.Image.13">
                    <p:embed/>
                  </p:oleObj>
                </mc:Choice>
                <mc:Fallback>
                  <p:oleObj name="Image" r:id="rId7" imgW="1574280" imgH="1053720" progId="Photoshop.Image.13">
                    <p:embed/>
                    <p:pic>
                      <p:nvPicPr>
                        <p:cNvPr id="0" name=""/>
                        <p:cNvPicPr/>
                        <p:nvPr/>
                      </p:nvPicPr>
                      <p:blipFill>
                        <a:blip r:embed="rId8"/>
                        <a:stretch>
                          <a:fillRect/>
                        </a:stretch>
                      </p:blipFill>
                      <p:spPr>
                        <a:xfrm>
                          <a:off x="44629619" y="12347263"/>
                          <a:ext cx="1482266" cy="992162"/>
                        </a:xfrm>
                        <a:prstGeom prst="rect">
                          <a:avLst/>
                        </a:prstGeom>
                      </p:spPr>
                    </p:pic>
                  </p:oleObj>
                </mc:Fallback>
              </mc:AlternateContent>
            </a:graphicData>
          </a:graphic>
        </p:graphicFrame>
        <p:grpSp>
          <p:nvGrpSpPr>
            <p:cNvPr id="49" name="Group 48"/>
            <p:cNvGrpSpPr/>
            <p:nvPr userDrawn="1"/>
          </p:nvGrpSpPr>
          <p:grpSpPr>
            <a:xfrm>
              <a:off x="44487207" y="29414560"/>
              <a:ext cx="10354213" cy="1265612"/>
              <a:chOff x="44200453" y="28362386"/>
              <a:chExt cx="9771399" cy="1090622"/>
            </a:xfrm>
          </p:grpSpPr>
          <p:sp>
            <p:nvSpPr>
              <p:cNvPr id="51" name="Rounded Rectangle 50"/>
              <p:cNvSpPr/>
              <p:nvPr userDrawn="1"/>
            </p:nvSpPr>
            <p:spPr>
              <a:xfrm>
                <a:off x="44200453" y="28362386"/>
                <a:ext cx="9771398" cy="1090622"/>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52" name="Picture 7" descr="http://t2.gstatic.com/images?q=tbn:ANd9GcR4APHC6TT9w54M2zn_pvCiBxUNcspYPoVxirLRphBoJabfSvu7zw">
                <a:hlinkClick r:id="rId9"/>
              </p:cNvPr>
              <p:cNvPicPr>
                <a:picLocks noChangeAspect="1" noChangeArrowheads="1"/>
              </p:cNvPicPr>
              <p:nvPr userDrawn="1"/>
            </p:nvPicPr>
            <p:blipFill>
              <a:blip r:embed="rId10" cstate="print"/>
              <a:srcRect/>
              <a:stretch>
                <a:fillRect/>
              </a:stretch>
            </p:blipFill>
            <p:spPr bwMode="auto">
              <a:xfrm>
                <a:off x="44326393" y="28460718"/>
                <a:ext cx="914401" cy="914399"/>
              </a:xfrm>
              <a:prstGeom prst="rect">
                <a:avLst/>
              </a:prstGeom>
              <a:noFill/>
              <a:ln>
                <a:noFill/>
              </a:ln>
            </p:spPr>
          </p:pic>
          <p:sp>
            <p:nvSpPr>
              <p:cNvPr id="53" name="TextBox 52"/>
              <p:cNvSpPr txBox="1"/>
              <p:nvPr userDrawn="1"/>
            </p:nvSpPr>
            <p:spPr>
              <a:xfrm>
                <a:off x="45300663" y="28552305"/>
                <a:ext cx="8671189" cy="716099"/>
              </a:xfrm>
              <a:prstGeom prst="rect">
                <a:avLst/>
              </a:prstGeom>
              <a:noFill/>
              <a:ln>
                <a:noFill/>
              </a:ln>
            </p:spPr>
            <p:txBody>
              <a:bodyPr wrap="square" rtlCol="0">
                <a:spAutoFit/>
              </a:bodyPr>
              <a:lstStyle/>
              <a:p>
                <a:r>
                  <a:rPr lang="en-US" sz="2400" dirty="0">
                    <a:solidFill>
                      <a:schemeClr val="tx2"/>
                    </a:solidFill>
                    <a:latin typeface="Trebuchet MS" pitchFamily="34" charset="0"/>
                  </a:rPr>
                  <a:t>Student</a:t>
                </a:r>
                <a:r>
                  <a:rPr lang="en-US" sz="2400" baseline="0" dirty="0">
                    <a:solidFill>
                      <a:schemeClr val="tx2"/>
                    </a:solidFill>
                    <a:latin typeface="Trebuchet MS" pitchFamily="34" charset="0"/>
                  </a:rPr>
                  <a:t> discounts are available on our Facebook page.</a:t>
                </a:r>
                <a:br>
                  <a:rPr lang="en-US" sz="2400" baseline="0" dirty="0">
                    <a:solidFill>
                      <a:schemeClr val="tx2"/>
                    </a:solidFill>
                    <a:latin typeface="Trebuchet MS" pitchFamily="34" charset="0"/>
                  </a:rPr>
                </a:br>
                <a:r>
                  <a:rPr lang="en-US" sz="2400" baseline="0" dirty="0">
                    <a:solidFill>
                      <a:schemeClr val="tx2"/>
                    </a:solidFill>
                    <a:latin typeface="Trebuchet MS" pitchFamily="34" charset="0"/>
                  </a:rPr>
                  <a:t>Go to </a:t>
                </a:r>
                <a:r>
                  <a:rPr lang="en-US" sz="2400" u="sng" baseline="0" dirty="0">
                    <a:solidFill>
                      <a:schemeClr val="tx2"/>
                    </a:solidFill>
                    <a:latin typeface="Trebuchet MS" pitchFamily="34" charset="0"/>
                  </a:rPr>
                  <a:t>PosterPresentations.com</a:t>
                </a:r>
                <a:r>
                  <a:rPr lang="en-US" sz="2400" baseline="0" dirty="0">
                    <a:solidFill>
                      <a:schemeClr val="tx2"/>
                    </a:solidFill>
                    <a:latin typeface="Trebuchet MS" pitchFamily="34" charset="0"/>
                  </a:rPr>
                  <a:t> and click on the FB icon. </a:t>
                </a:r>
                <a:endParaRPr lang="en-US" sz="2400" dirty="0">
                  <a:solidFill>
                    <a:schemeClr val="tx2"/>
                  </a:solidFill>
                  <a:latin typeface="Trebuchet MS" pitchFamily="34" charset="0"/>
                </a:endParaRPr>
              </a:p>
            </p:txBody>
          </p:sp>
        </p:grpSp>
        <p:sp>
          <p:nvSpPr>
            <p:cNvPr id="50" name="TextBox 49"/>
            <p:cNvSpPr txBox="1"/>
            <p:nvPr userDrawn="1"/>
          </p:nvSpPr>
          <p:spPr>
            <a:xfrm>
              <a:off x="44262808" y="31169782"/>
              <a:ext cx="6870215" cy="1399638"/>
            </a:xfrm>
            <a:prstGeom prst="rect">
              <a:avLst/>
            </a:prstGeom>
            <a:noFill/>
          </p:spPr>
          <p:txBody>
            <a:bodyPr wrap="square" lIns="65304" tIns="32651" rIns="65304" bIns="32651" rtlCol="0">
              <a:spAutoFit/>
            </a:bodyPr>
            <a:lstStyle/>
            <a:p>
              <a:pPr>
                <a:lnSpc>
                  <a:spcPts val="2600"/>
                </a:lnSpc>
              </a:pPr>
              <a:r>
                <a:rPr lang="en-US" sz="2800" dirty="0">
                  <a:solidFill>
                    <a:schemeClr val="bg1"/>
                  </a:solidFill>
                </a:rPr>
                <a:t>© 2015</a:t>
              </a:r>
              <a:r>
                <a:rPr lang="en-US" sz="2800" baseline="0" dirty="0">
                  <a:solidFill>
                    <a:schemeClr val="bg1"/>
                  </a:solidFill>
                </a:rPr>
                <a:t> </a:t>
              </a:r>
              <a:r>
                <a:rPr lang="en-US" sz="2800" dirty="0">
                  <a:solidFill>
                    <a:schemeClr val="bg1"/>
                  </a:solidFill>
                </a:rPr>
                <a:t>PosterPresentations.com</a:t>
              </a:r>
              <a:br>
                <a:rPr lang="en-US" sz="2800" dirty="0">
                  <a:solidFill>
                    <a:schemeClr val="bg1"/>
                  </a:solidFill>
                </a:rPr>
              </a:br>
              <a:r>
                <a:rPr lang="en-US" sz="2800" dirty="0">
                  <a:solidFill>
                    <a:schemeClr val="bg1"/>
                  </a:solidFill>
                </a:rPr>
                <a:t>    </a:t>
              </a:r>
              <a:r>
                <a:rPr lang="en-US" sz="2400" dirty="0">
                  <a:solidFill>
                    <a:schemeClr val="bg1"/>
                  </a:solidFill>
                </a:rPr>
                <a:t>2117 Fourth Street ,</a:t>
              </a:r>
              <a:r>
                <a:rPr lang="en-US" sz="2400" baseline="0" dirty="0">
                  <a:solidFill>
                    <a:schemeClr val="bg1"/>
                  </a:solidFill>
                </a:rPr>
                <a:t> Unit C        </a:t>
              </a:r>
            </a:p>
            <a:p>
              <a:pPr>
                <a:lnSpc>
                  <a:spcPts val="2600"/>
                </a:lnSpc>
              </a:pPr>
              <a:r>
                <a:rPr lang="en-US" sz="2400" baseline="0" dirty="0">
                  <a:solidFill>
                    <a:schemeClr val="bg1"/>
                  </a:solidFill>
                </a:rPr>
                <a:t>     Berkeley CA </a:t>
              </a:r>
              <a:r>
                <a:rPr lang="en-US" sz="2000" baseline="0" dirty="0">
                  <a:solidFill>
                    <a:schemeClr val="bg1"/>
                  </a:solidFill>
                </a:rPr>
                <a:t>94710</a:t>
              </a:r>
              <a:br>
                <a:rPr lang="en-US" sz="2400" baseline="0" dirty="0">
                  <a:solidFill>
                    <a:schemeClr val="bg1"/>
                  </a:solidFill>
                </a:rPr>
              </a:br>
              <a:r>
                <a:rPr lang="en-US" sz="2400" baseline="0" dirty="0">
                  <a:solidFill>
                    <a:schemeClr val="bg1"/>
                  </a:solidFill>
                </a:rPr>
                <a:t>    </a:t>
              </a:r>
              <a:r>
                <a:rPr lang="en-US" sz="2400" b="1" baseline="0" dirty="0">
                  <a:solidFill>
                    <a:srgbClr val="FFFF00"/>
                  </a:solidFill>
                </a:rPr>
                <a:t>posterpresenter@gmail.com</a:t>
              </a:r>
              <a:endParaRPr lang="en-US" sz="2800" b="1" dirty="0">
                <a:solidFill>
                  <a:srgbClr val="FFFF00"/>
                </a:solidFill>
              </a:endParaRPr>
            </a:p>
          </p:txBody>
        </p:sp>
      </p:grpSp>
      <p:grpSp>
        <p:nvGrpSpPr>
          <p:cNvPr id="54" name="Group 53"/>
          <p:cNvGrpSpPr/>
          <p:nvPr userDrawn="1"/>
        </p:nvGrpSpPr>
        <p:grpSpPr>
          <a:xfrm>
            <a:off x="-11225189" y="-1"/>
            <a:ext cx="11018865" cy="32918401"/>
            <a:chOff x="-11225189" y="-1"/>
            <a:chExt cx="11018865" cy="32918401"/>
          </a:xfrm>
        </p:grpSpPr>
        <p:sp>
          <p:nvSpPr>
            <p:cNvPr id="55" name="Rectangle 54"/>
            <p:cNvSpPr/>
            <p:nvPr/>
          </p:nvSpPr>
          <p:spPr>
            <a:xfrm>
              <a:off x="-11216136" y="-1"/>
              <a:ext cx="11009812" cy="32918401"/>
            </a:xfrm>
            <a:prstGeom prst="rect">
              <a:avLst/>
            </a:prstGeom>
            <a:solidFill>
              <a:schemeClr val="tx1">
                <a:lumMod val="95000"/>
                <a:lumOff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457200" tIns="457200" rIns="457200" bIns="0" rtlCol="0" anchor="t" anchorCtr="0"/>
            <a:lstStyle/>
            <a:p>
              <a:pPr marL="0" marR="0" indent="0" algn="ctr" defTabSz="1518341" rtl="0" eaLnBrk="1" fontAlgn="auto" latinLnBrk="0" hangingPunct="1">
                <a:lnSpc>
                  <a:spcPct val="100000"/>
                </a:lnSpc>
                <a:spcBef>
                  <a:spcPts val="0"/>
                </a:spcBef>
                <a:spcAft>
                  <a:spcPts val="0"/>
                </a:spcAft>
                <a:buClrTx/>
                <a:buSzTx/>
                <a:buFontTx/>
                <a:buNone/>
                <a:tabLst/>
                <a:defRPr/>
              </a:pPr>
              <a:r>
                <a:rPr lang="en-US" sz="3200" b="1" spc="0" dirty="0">
                  <a:solidFill>
                    <a:srgbClr val="FF0000"/>
                  </a:solidFill>
                  <a:latin typeface="Trebuchet MS" pitchFamily="34" charset="0"/>
                </a:rPr>
                <a:t>(—THIS SIDEBAR DOES NOT PRINT—)</a:t>
              </a:r>
              <a:endParaRPr lang="en-US" sz="3200" b="1" spc="600" dirty="0">
                <a:solidFill>
                  <a:schemeClr val="bg1"/>
                </a:solidFill>
                <a:latin typeface="Trebuchet MS" pitchFamily="34" charset="0"/>
              </a:endParaRPr>
            </a:p>
            <a:p>
              <a:pPr algn="ctr"/>
              <a:r>
                <a:rPr lang="en-US" sz="4000" b="1" spc="600" dirty="0">
                  <a:solidFill>
                    <a:schemeClr val="bg1"/>
                  </a:solidFill>
                  <a:latin typeface="Trebuchet MS" pitchFamily="34" charset="0"/>
                </a:rPr>
                <a:t>DESIGN</a:t>
              </a:r>
              <a:r>
                <a:rPr lang="en-US" sz="4000" b="1" spc="600" baseline="0" dirty="0">
                  <a:solidFill>
                    <a:schemeClr val="bg1"/>
                  </a:solidFill>
                  <a:latin typeface="Trebuchet MS" pitchFamily="34" charset="0"/>
                </a:rPr>
                <a:t> </a:t>
              </a:r>
              <a:r>
                <a:rPr lang="en-US" sz="4000" b="1" spc="600" dirty="0">
                  <a:solidFill>
                    <a:schemeClr val="bg1"/>
                  </a:solidFill>
                  <a:latin typeface="Trebuchet MS" pitchFamily="34" charset="0"/>
                </a:rPr>
                <a:t>GUIDE</a:t>
              </a:r>
            </a:p>
            <a:p>
              <a:pPr algn="ctr"/>
              <a:endParaRPr lang="en-US" sz="2800" b="1" dirty="0">
                <a:latin typeface="Trebuchet MS" pitchFamily="34" charset="0"/>
              </a:endParaRPr>
            </a:p>
            <a:p>
              <a:pPr defTabSz="3765639"/>
              <a:r>
                <a:rPr lang="en-US" sz="2800" i="0" dirty="0">
                  <a:latin typeface="Trebuchet MS" pitchFamily="34" charset="0"/>
                </a:rPr>
                <a:t>This PowerPoint</a:t>
              </a:r>
              <a:r>
                <a:rPr lang="en-US" sz="2800" i="0" baseline="0" dirty="0">
                  <a:latin typeface="Trebuchet MS" pitchFamily="34" charset="0"/>
                </a:rPr>
                <a:t> </a:t>
              </a:r>
              <a:r>
                <a:rPr lang="en-US" sz="2800" i="0" dirty="0">
                  <a:latin typeface="Trebuchet MS" pitchFamily="34" charset="0"/>
                </a:rPr>
                <a:t>2007 template produces</a:t>
              </a:r>
              <a:r>
                <a:rPr lang="en-US" sz="2800" i="0" baseline="0" dirty="0">
                  <a:latin typeface="Trebuchet MS" pitchFamily="34" charset="0"/>
                </a:rPr>
                <a:t> </a:t>
              </a:r>
              <a:r>
                <a:rPr lang="en-US" sz="2800" i="0" dirty="0">
                  <a:latin typeface="Trebuchet MS" pitchFamily="34" charset="0"/>
                </a:rPr>
                <a:t>a 36”x48” presentation poster. </a:t>
              </a:r>
              <a:r>
                <a:rPr lang="en-US" sz="2800" dirty="0">
                  <a:latin typeface="Trebuchet MS" pitchFamily="34" charset="0"/>
                </a:rPr>
                <a:t>You</a:t>
              </a:r>
              <a:r>
                <a:rPr lang="en-US" sz="2800" baseline="0" dirty="0">
                  <a:latin typeface="Trebuchet MS" pitchFamily="34" charset="0"/>
                </a:rPr>
                <a:t> can u</a:t>
              </a:r>
              <a:r>
                <a:rPr lang="en-US" sz="2800" dirty="0">
                  <a:latin typeface="Trebuchet MS" pitchFamily="34" charset="0"/>
                </a:rPr>
                <a:t>se</a:t>
              </a:r>
              <a:r>
                <a:rPr lang="en-US" sz="2800" baseline="0" dirty="0">
                  <a:latin typeface="Trebuchet MS" pitchFamily="34" charset="0"/>
                </a:rPr>
                <a:t> it to create your research poster and </a:t>
              </a:r>
              <a:r>
                <a:rPr lang="en-US" sz="2800" dirty="0">
                  <a:latin typeface="Trebuchet MS" pitchFamily="34" charset="0"/>
                </a:rPr>
                <a:t>save valuable time placing titles, subtitles,</a:t>
              </a:r>
              <a:r>
                <a:rPr lang="en-US" sz="2800" baseline="0" dirty="0">
                  <a:latin typeface="Trebuchet MS" pitchFamily="34" charset="0"/>
                </a:rPr>
                <a:t> text, and graphics</a:t>
              </a:r>
              <a:r>
                <a:rPr lang="en-US" sz="2800" dirty="0">
                  <a:latin typeface="Trebuchet MS" pitchFamily="34" charset="0"/>
                </a:rPr>
                <a:t>. </a:t>
              </a:r>
            </a:p>
            <a:p>
              <a:pPr defTabSz="3765639"/>
              <a:endParaRPr lang="en-US" sz="2800" dirty="0">
                <a:latin typeface="Trebuchet MS" pitchFamily="34" charset="0"/>
              </a:endParaRPr>
            </a:p>
            <a:p>
              <a:pPr defTabSz="4389219"/>
              <a:r>
                <a:rPr lang="en-US" sz="2800" dirty="0">
                  <a:latin typeface="Trebuchet MS" pitchFamily="34" charset="0"/>
                </a:rPr>
                <a:t>We provide a series of online tutorials that will guide you through the poster design process and answer your poster production questions. To view our template tutorials, go online to </a:t>
              </a:r>
              <a:r>
                <a:rPr lang="en-US" sz="2800" b="1" dirty="0">
                  <a:solidFill>
                    <a:srgbClr val="FFC000"/>
                  </a:solidFill>
                  <a:latin typeface="Trebuchet MS" pitchFamily="34" charset="0"/>
                </a:rPr>
                <a:t>PosterPresentations.com</a:t>
              </a:r>
              <a:r>
                <a:rPr lang="en-US" sz="2800" b="1" dirty="0">
                  <a:solidFill>
                    <a:schemeClr val="bg1"/>
                  </a:solidFill>
                  <a:latin typeface="Trebuchet MS" pitchFamily="34" charset="0"/>
                </a:rPr>
                <a:t> </a:t>
              </a:r>
              <a:r>
                <a:rPr lang="en-US" sz="2800" dirty="0">
                  <a:solidFill>
                    <a:schemeClr val="bg1"/>
                  </a:solidFill>
                  <a:latin typeface="Trebuchet MS" pitchFamily="34" charset="0"/>
                </a:rPr>
                <a:t>and click on HELP DESK.</a:t>
              </a:r>
            </a:p>
            <a:p>
              <a:pPr defTabSz="4389219"/>
              <a:endParaRPr lang="en-US" sz="2800" dirty="0">
                <a:latin typeface="Trebuchet MS" pitchFamily="34" charset="0"/>
              </a:endParaRPr>
            </a:p>
            <a:p>
              <a:pPr defTabSz="4389219"/>
              <a:r>
                <a:rPr lang="en-US" sz="2800" dirty="0">
                  <a:solidFill>
                    <a:schemeClr val="bg1"/>
                  </a:solidFill>
                  <a:latin typeface="Trebuchet MS" pitchFamily="34" charset="0"/>
                </a:rPr>
                <a:t>When</a:t>
              </a:r>
              <a:r>
                <a:rPr lang="en-US" sz="2800" baseline="0" dirty="0">
                  <a:solidFill>
                    <a:schemeClr val="bg1"/>
                  </a:solidFill>
                  <a:latin typeface="Trebuchet MS" pitchFamily="34" charset="0"/>
                </a:rPr>
                <a:t> you are ready to print your poster</a:t>
              </a:r>
              <a:r>
                <a:rPr lang="en-US" sz="2800" dirty="0">
                  <a:solidFill>
                    <a:schemeClr val="bg1"/>
                  </a:solidFill>
                  <a:latin typeface="Trebuchet MS" pitchFamily="34" charset="0"/>
                </a:rPr>
                <a:t>,</a:t>
              </a:r>
              <a:r>
                <a:rPr lang="en-US" sz="2800" baseline="0" dirty="0">
                  <a:solidFill>
                    <a:schemeClr val="bg1"/>
                  </a:solidFill>
                  <a:latin typeface="Trebuchet MS" pitchFamily="34" charset="0"/>
                </a:rPr>
                <a:t> go online to </a:t>
              </a:r>
              <a:r>
                <a:rPr lang="en-US" sz="2800" b="0" dirty="0">
                  <a:solidFill>
                    <a:schemeClr val="bg1"/>
                  </a:solidFill>
                  <a:latin typeface="Trebuchet MS" pitchFamily="34" charset="0"/>
                </a:rPr>
                <a:t>PosterPresentations.com</a:t>
              </a:r>
              <a:br>
                <a:rPr lang="en-US" sz="2800" dirty="0">
                  <a:solidFill>
                    <a:schemeClr val="bg1"/>
                  </a:solidFill>
                  <a:latin typeface="Trebuchet MS" pitchFamily="34" charset="0"/>
                </a:rPr>
              </a:br>
              <a:endParaRPr lang="en-US" sz="2800" dirty="0">
                <a:solidFill>
                  <a:schemeClr val="bg1"/>
                </a:solidFill>
                <a:latin typeface="Trebuchet MS" pitchFamily="34" charset="0"/>
              </a:endParaRPr>
            </a:p>
            <a:p>
              <a:pPr algn="l" defTabSz="3765639"/>
              <a:r>
                <a:rPr lang="en-US" sz="2800" b="0" dirty="0">
                  <a:solidFill>
                    <a:schemeClr val="bg1"/>
                  </a:solidFill>
                  <a:latin typeface="Trebuchet MS" pitchFamily="34" charset="0"/>
                </a:rPr>
                <a:t>Need</a:t>
              </a:r>
              <a:r>
                <a:rPr lang="en-US" sz="2800" b="0" baseline="0" dirty="0">
                  <a:solidFill>
                    <a:schemeClr val="bg1"/>
                  </a:solidFill>
                  <a:latin typeface="Trebuchet MS" pitchFamily="34" charset="0"/>
                </a:rPr>
                <a:t> assistance? Call us at </a:t>
              </a:r>
              <a:r>
                <a:rPr lang="en-US" sz="2800" b="0" dirty="0">
                  <a:solidFill>
                    <a:srgbClr val="FFC000"/>
                  </a:solidFill>
                  <a:latin typeface="Trebuchet MS" pitchFamily="34" charset="0"/>
                </a:rPr>
                <a:t>1.510.649.3001</a:t>
              </a:r>
            </a:p>
            <a:p>
              <a:pPr algn="l" defTabSz="3765639"/>
              <a:endParaRPr lang="en-US" sz="3600" b="1" dirty="0">
                <a:solidFill>
                  <a:srgbClr val="FFFF00"/>
                </a:solidFill>
                <a:latin typeface="Trebuchet MS" pitchFamily="34" charset="0"/>
              </a:endParaRPr>
            </a:p>
            <a:p>
              <a:pPr algn="ctr"/>
              <a:endParaRPr lang="en-US" sz="2400" b="1" dirty="0">
                <a:solidFill>
                  <a:schemeClr val="bg1"/>
                </a:solidFill>
                <a:latin typeface="Trebuchet MS" pitchFamily="34" charset="0"/>
              </a:endParaRPr>
            </a:p>
            <a:p>
              <a:pPr algn="ctr"/>
              <a:r>
                <a:rPr lang="en-US" sz="4000" b="1" spc="600" dirty="0">
                  <a:solidFill>
                    <a:schemeClr val="bg1"/>
                  </a:solidFill>
                  <a:latin typeface="Trebuchet MS" pitchFamily="34" charset="0"/>
                </a:rPr>
                <a:t>QUICK START</a:t>
              </a:r>
            </a:p>
            <a:p>
              <a:pPr algn="ctr"/>
              <a:endParaRPr lang="en-US" sz="3200" b="1" baseline="0" dirty="0">
                <a:solidFill>
                  <a:schemeClr val="bg1"/>
                </a:solidFill>
                <a:latin typeface="Trebuchet MS" pitchFamily="34" charset="0"/>
              </a:endParaRPr>
            </a:p>
            <a:p>
              <a:pPr algn="ctr"/>
              <a:r>
                <a:rPr lang="en-US" sz="3200" b="1" baseline="0" dirty="0">
                  <a:solidFill>
                    <a:srgbClr val="FFC000"/>
                  </a:solidFill>
                  <a:latin typeface="Trebuchet MS" pitchFamily="34" charset="0"/>
                </a:rPr>
                <a:t>Zoom in and out</a:t>
              </a:r>
            </a:p>
            <a:p>
              <a:pPr marL="1892300" indent="-1892300" algn="l" defTabSz="850900"/>
              <a:r>
                <a:rPr lang="en-US" sz="2400" b="0" baseline="0" dirty="0">
                  <a:solidFill>
                    <a:schemeClr val="bg1"/>
                  </a:solidFill>
                  <a:latin typeface="Trebuchet MS" pitchFamily="34" charset="0"/>
                </a:rPr>
                <a:t>	</a:t>
              </a:r>
              <a:r>
                <a:rPr lang="en-US" sz="2400" b="0" baseline="0" dirty="0">
                  <a:solidFill>
                    <a:schemeClr val="bg1">
                      <a:lumMod val="75000"/>
                    </a:schemeClr>
                  </a:solidFill>
                  <a:latin typeface="Trebuchet MS" pitchFamily="34" charset="0"/>
                </a:rPr>
                <a:t>As you work on your poster zoom in and out to the level that is more comfortable to you. </a:t>
              </a:r>
            </a:p>
            <a:p>
              <a:pPr marL="1892300" indent="-1892300" algn="l" defTabSz="850900"/>
              <a:r>
                <a:rPr lang="en-US" sz="2400" b="1" baseline="0" dirty="0">
                  <a:solidFill>
                    <a:schemeClr val="bg1">
                      <a:lumMod val="75000"/>
                    </a:schemeClr>
                  </a:solidFill>
                  <a:latin typeface="Trebuchet MS" pitchFamily="34" charset="0"/>
                </a:rPr>
                <a:t>	</a:t>
              </a:r>
              <a:r>
                <a:rPr lang="en-US" sz="2400" b="0" baseline="0" dirty="0">
                  <a:solidFill>
                    <a:schemeClr val="bg1">
                      <a:lumMod val="75000"/>
                    </a:schemeClr>
                  </a:solidFill>
                  <a:latin typeface="Trebuchet MS" pitchFamily="34" charset="0"/>
                </a:rPr>
                <a:t>Go to VIEW &gt; ZOOM.</a:t>
              </a:r>
            </a:p>
            <a:p>
              <a:pPr algn="l"/>
              <a:endParaRPr lang="en-US" sz="2800" b="0" baseline="0" dirty="0">
                <a:solidFill>
                  <a:schemeClr val="bg1"/>
                </a:solidFill>
                <a:latin typeface="Trebuchet MS" pitchFamily="34" charset="0"/>
              </a:endParaRPr>
            </a:p>
            <a:p>
              <a:pPr algn="ctr"/>
              <a:r>
                <a:rPr lang="en-US" sz="3200" b="1" baseline="0" dirty="0">
                  <a:solidFill>
                    <a:srgbClr val="FFC000"/>
                  </a:solidFill>
                  <a:latin typeface="Trebuchet MS" pitchFamily="34" charset="0"/>
                </a:rPr>
                <a:t>Title, Authors, and Affiliations</a:t>
              </a:r>
            </a:p>
            <a:p>
              <a:pPr algn="l"/>
              <a:r>
                <a:rPr lang="en-US" sz="2400" b="0" baseline="0" dirty="0">
                  <a:solidFill>
                    <a:schemeClr val="bg1">
                      <a:lumMod val="75000"/>
                    </a:schemeClr>
                  </a:solidFill>
                  <a:latin typeface="Trebuchet MS" pitchFamily="34" charset="0"/>
                </a:rPr>
                <a:t>Start designing your poster by adding the title, the names of the authors, and the affiliated institutions. </a:t>
              </a:r>
              <a:r>
                <a:rPr lang="en-US" sz="2400" b="0" spc="0" baseline="0" dirty="0">
                  <a:solidFill>
                    <a:schemeClr val="bg1">
                      <a:lumMod val="75000"/>
                    </a:schemeClr>
                  </a:solidFill>
                  <a:latin typeface="Trebuchet MS" pitchFamily="34" charset="0"/>
                </a:rPr>
                <a:t>You can type or paste text into the provided boxes. The template will automatically adjust the size of your text to fit the title box. You can manually override this feature and change the size of your text. </a:t>
              </a:r>
            </a:p>
            <a:p>
              <a:pPr algn="l"/>
              <a:endParaRPr lang="en-US" sz="2400" b="0" spc="0" baseline="0" dirty="0">
                <a:solidFill>
                  <a:schemeClr val="bg1">
                    <a:lumMod val="75000"/>
                  </a:schemeClr>
                </a:solidFill>
                <a:latin typeface="Trebuchet MS" pitchFamily="34" charset="0"/>
              </a:endParaRPr>
            </a:p>
            <a:p>
              <a:pPr algn="l"/>
              <a:r>
                <a:rPr lang="en-US" sz="2400" b="1" spc="300" baseline="0" dirty="0">
                  <a:solidFill>
                    <a:srgbClr val="FFC000"/>
                  </a:solidFill>
                  <a:latin typeface="Trebuchet MS" pitchFamily="34" charset="0"/>
                </a:rPr>
                <a:t>TIP</a:t>
              </a:r>
              <a:r>
                <a:rPr lang="en-US" sz="2400" b="1" baseline="0" dirty="0">
                  <a:solidFill>
                    <a:srgbClr val="FFC000"/>
                  </a:solidFill>
                  <a:latin typeface="Trebuchet MS" pitchFamily="34" charset="0"/>
                </a:rPr>
                <a:t>: </a:t>
              </a:r>
              <a:r>
                <a:rPr lang="en-US" sz="2400" b="0" baseline="0" dirty="0">
                  <a:solidFill>
                    <a:schemeClr val="bg1">
                      <a:lumMod val="75000"/>
                    </a:schemeClr>
                  </a:solidFill>
                  <a:latin typeface="Trebuchet MS" pitchFamily="34" charset="0"/>
                </a:rPr>
                <a:t>The font size of your title should be bigger than your name(s) and institution name(s).</a:t>
              </a:r>
            </a:p>
            <a:p>
              <a:pPr algn="l"/>
              <a:br>
                <a:rPr lang="en-US" sz="2800" b="1" baseline="0" dirty="0">
                  <a:solidFill>
                    <a:schemeClr val="bg1"/>
                  </a:solidFill>
                  <a:latin typeface="Trebuchet MS" pitchFamily="34" charset="0"/>
                </a:rPr>
              </a:br>
              <a:endParaRPr lang="en-US" sz="2800" b="1" dirty="0">
                <a:solidFill>
                  <a:schemeClr val="bg1"/>
                </a:solidFill>
                <a:latin typeface="Trebuchet MS" pitchFamily="34" charset="0"/>
              </a:endParaRPr>
            </a:p>
            <a:p>
              <a:pPr algn="ctr"/>
              <a:endParaRPr lang="en-US" sz="2800" b="1" dirty="0">
                <a:solidFill>
                  <a:srgbClr val="FFC000"/>
                </a:solidFill>
                <a:latin typeface="Trebuchet MS" pitchFamily="34" charset="0"/>
              </a:endParaRPr>
            </a:p>
            <a:p>
              <a:pPr algn="ctr"/>
              <a:endParaRPr lang="en-US" sz="2800" b="1" dirty="0">
                <a:solidFill>
                  <a:srgbClr val="FFC000"/>
                </a:solidFill>
                <a:latin typeface="Trebuchet MS" pitchFamily="34" charset="0"/>
              </a:endParaRPr>
            </a:p>
            <a:p>
              <a:pPr algn="ctr"/>
              <a:r>
                <a:rPr lang="en-US" sz="3200" b="1" dirty="0">
                  <a:solidFill>
                    <a:srgbClr val="FFC000"/>
                  </a:solidFill>
                  <a:latin typeface="Trebuchet MS" pitchFamily="34" charset="0"/>
                </a:rPr>
                <a:t>Adding Logos</a:t>
              </a:r>
              <a:r>
                <a:rPr lang="en-US" sz="3200" b="1" baseline="0" dirty="0">
                  <a:solidFill>
                    <a:srgbClr val="FFC000"/>
                  </a:solidFill>
                  <a:latin typeface="Trebuchet MS" pitchFamily="34" charset="0"/>
                </a:rPr>
                <a:t> / Seals</a:t>
              </a:r>
            </a:p>
            <a:p>
              <a:pPr algn="l"/>
              <a:r>
                <a:rPr lang="en-US" sz="2400" b="0" baseline="0" dirty="0">
                  <a:solidFill>
                    <a:schemeClr val="bg1">
                      <a:lumMod val="75000"/>
                    </a:schemeClr>
                  </a:solidFill>
                  <a:latin typeface="Trebuchet MS" pitchFamily="34" charset="0"/>
                </a:rPr>
                <a:t>Most often, logos are added on each side of the title. You can insert a logo by dragging and dropping it from your desktop, copy and paste or by going to INSERT &gt; PICTURES. Logos taken from web sites are likely to be low quality when printed. Zoom it at 100% to see what the logo will look like on the final poster and make any necessary adjustments.  </a:t>
              </a:r>
            </a:p>
            <a:p>
              <a:pPr algn="l"/>
              <a:endParaRPr lang="en-US" sz="2400" b="0" spc="300" baseline="0" dirty="0">
                <a:solidFill>
                  <a:schemeClr val="bg1">
                    <a:lumMod val="75000"/>
                  </a:schemeClr>
                </a:solidFill>
                <a:latin typeface="Trebuchet MS" pitchFamily="34" charset="0"/>
              </a:endParaRPr>
            </a:p>
            <a:p>
              <a:pPr algn="l"/>
              <a:r>
                <a:rPr lang="en-US" sz="2400" b="1" spc="300" baseline="0" dirty="0">
                  <a:solidFill>
                    <a:srgbClr val="FFC000"/>
                  </a:solidFill>
                  <a:latin typeface="Trebuchet MS" pitchFamily="34" charset="0"/>
                </a:rPr>
                <a:t>TIP:</a:t>
              </a:r>
              <a:r>
                <a:rPr lang="en-US" sz="2400" b="1" spc="0" baseline="0" dirty="0">
                  <a:solidFill>
                    <a:srgbClr val="FFC000"/>
                  </a:solidFill>
                  <a:latin typeface="Trebuchet MS" pitchFamily="34" charset="0"/>
                </a:rPr>
                <a:t> </a:t>
              </a:r>
              <a:r>
                <a:rPr lang="en-US" sz="2400" b="0" baseline="0" dirty="0">
                  <a:solidFill>
                    <a:schemeClr val="bg1">
                      <a:lumMod val="75000"/>
                    </a:schemeClr>
                  </a:solidFill>
                  <a:latin typeface="Trebuchet MS" pitchFamily="34" charset="0"/>
                </a:rPr>
                <a:t>See if your school’s logo is available on our free poster templates page.</a:t>
              </a:r>
            </a:p>
            <a:p>
              <a:pPr algn="l"/>
              <a:endParaRPr lang="en-US" sz="2400" b="0" baseline="0" dirty="0">
                <a:latin typeface="Trebuchet MS" pitchFamily="34" charset="0"/>
              </a:endParaRPr>
            </a:p>
            <a:p>
              <a:pPr algn="ctr"/>
              <a:r>
                <a:rPr lang="en-US" sz="3200" b="1" baseline="0" dirty="0">
                  <a:solidFill>
                    <a:srgbClr val="FFC000"/>
                  </a:solidFill>
                  <a:latin typeface="Trebuchet MS" pitchFamily="34" charset="0"/>
                </a:rPr>
                <a:t>Photographs / Graphics</a:t>
              </a:r>
            </a:p>
            <a:p>
              <a:pPr algn="l" defTabSz="977900"/>
              <a:r>
                <a:rPr lang="en-US" sz="2400" b="0" baseline="0" dirty="0">
                  <a:solidFill>
                    <a:schemeClr val="bg1">
                      <a:lumMod val="75000"/>
                    </a:schemeClr>
                  </a:solidFill>
                  <a:latin typeface="Trebuchet MS" pitchFamily="34" charset="0"/>
                </a:rPr>
                <a:t>You can add images by dragging and dropping from your desktop, copy and paste, or by going to INSERT &gt; PICTURES. Resize images proportionally by holding down the SHIFT key and dragging one of the corner handles. For a professional-looking poster, do not distort your images by enlarging them </a:t>
              </a:r>
              <a:r>
                <a:rPr lang="en-US" sz="2400" b="0" spc="0" baseline="0" dirty="0">
                  <a:solidFill>
                    <a:schemeClr val="bg1">
                      <a:lumMod val="75000"/>
                    </a:schemeClr>
                  </a:solidFill>
                  <a:latin typeface="Trebuchet MS" pitchFamily="34" charset="0"/>
                </a:rPr>
                <a:t>disproportionally.</a:t>
              </a:r>
            </a:p>
            <a:p>
              <a:pPr algn="l" defTabSz="977900"/>
              <a:endParaRPr lang="en-US" sz="2400" b="0" baseline="0" dirty="0">
                <a:latin typeface="Trebuchet MS" pitchFamily="34" charset="0"/>
              </a:endParaRPr>
            </a:p>
            <a:p>
              <a:pPr algn="ctr"/>
              <a:endParaRPr lang="en-US" sz="2800" b="1" baseline="0" dirty="0">
                <a:solidFill>
                  <a:srgbClr val="FFC000"/>
                </a:solidFill>
                <a:latin typeface="Trebuchet MS" pitchFamily="34" charset="0"/>
              </a:endParaRPr>
            </a:p>
            <a:p>
              <a:pPr algn="ctr"/>
              <a:endParaRPr lang="en-US" sz="2800" b="1" baseline="0" dirty="0">
                <a:solidFill>
                  <a:srgbClr val="FFC000"/>
                </a:solidFill>
                <a:latin typeface="Trebuchet MS" pitchFamily="34" charset="0"/>
              </a:endParaRPr>
            </a:p>
            <a:p>
              <a:pPr algn="ctr"/>
              <a:endParaRPr lang="en-US" sz="2800" b="1" baseline="0" dirty="0">
                <a:solidFill>
                  <a:srgbClr val="FFC000"/>
                </a:solidFill>
                <a:latin typeface="Trebuchet MS" pitchFamily="34" charset="0"/>
              </a:endParaRPr>
            </a:p>
            <a:p>
              <a:pPr algn="ctr"/>
              <a:endParaRPr lang="en-US" sz="2800" b="1" baseline="0" dirty="0">
                <a:solidFill>
                  <a:srgbClr val="FFC000"/>
                </a:solidFill>
                <a:latin typeface="Trebuchet MS" pitchFamily="34" charset="0"/>
              </a:endParaRPr>
            </a:p>
            <a:p>
              <a:pPr algn="ctr"/>
              <a:endParaRPr lang="en-US" sz="2800" b="1" baseline="0" dirty="0">
                <a:solidFill>
                  <a:srgbClr val="FFC000"/>
                </a:solidFill>
                <a:latin typeface="Trebuchet MS" pitchFamily="34" charset="0"/>
              </a:endParaRPr>
            </a:p>
            <a:p>
              <a:pPr algn="ctr"/>
              <a:endParaRPr lang="en-US" sz="2800" b="1" baseline="0" dirty="0">
                <a:solidFill>
                  <a:srgbClr val="FFC000"/>
                </a:solidFill>
                <a:latin typeface="Trebuchet MS" pitchFamily="34" charset="0"/>
              </a:endParaRPr>
            </a:p>
            <a:p>
              <a:pPr algn="ctr"/>
              <a:r>
                <a:rPr lang="en-US" sz="3200" b="1" baseline="0" dirty="0">
                  <a:solidFill>
                    <a:srgbClr val="FFC000"/>
                  </a:solidFill>
                  <a:latin typeface="Trebuchet MS" pitchFamily="34" charset="0"/>
                </a:rPr>
                <a:t>Image Quality Check</a:t>
              </a:r>
            </a:p>
            <a:p>
              <a:pPr lvl="0" algn="l" defTabSz="977900"/>
              <a:r>
                <a:rPr lang="en-US" sz="2400" b="0" baseline="0" dirty="0">
                  <a:solidFill>
                    <a:schemeClr val="bg1">
                      <a:lumMod val="75000"/>
                    </a:schemeClr>
                  </a:solidFill>
                  <a:latin typeface="Trebuchet MS" pitchFamily="34" charset="0"/>
                </a:rPr>
                <a:t>Zoom in and look at your images at 100% magnification. If they look good they will print well. </a:t>
              </a:r>
              <a:endParaRPr lang="en-US" sz="2800" b="0" dirty="0">
                <a:latin typeface="Trebuchet MS" pitchFamily="34" charset="0"/>
              </a:endParaRPr>
            </a:p>
          </p:txBody>
        </p:sp>
        <p:cxnSp>
          <p:nvCxnSpPr>
            <p:cNvPr id="56" name="Straight Connector 55"/>
            <p:cNvCxnSpPr/>
            <p:nvPr/>
          </p:nvCxnSpPr>
          <p:spPr>
            <a:xfrm>
              <a:off x="-11225189" y="8422500"/>
              <a:ext cx="10999746" cy="3341"/>
            </a:xfrm>
            <a:prstGeom prst="line">
              <a:avLst/>
            </a:prstGeom>
            <a:ln>
              <a:solidFill>
                <a:srgbClr val="FFC000"/>
              </a:solidFill>
            </a:ln>
          </p:spPr>
          <p:style>
            <a:lnRef idx="1">
              <a:schemeClr val="accent1"/>
            </a:lnRef>
            <a:fillRef idx="0">
              <a:schemeClr val="accent1"/>
            </a:fillRef>
            <a:effectRef idx="0">
              <a:schemeClr val="accent1"/>
            </a:effectRef>
            <a:fontRef idx="minor">
              <a:schemeClr val="tx1"/>
            </a:fontRef>
          </p:style>
        </p:cxnSp>
        <p:pic>
          <p:nvPicPr>
            <p:cNvPr id="57" name="Picture 56"/>
            <p:cNvPicPr>
              <a:picLocks noChangeAspect="1"/>
            </p:cNvPicPr>
            <p:nvPr userDrawn="1"/>
          </p:nvPicPr>
          <p:blipFill>
            <a:blip r:embed="rId11"/>
            <a:stretch>
              <a:fillRect/>
            </a:stretch>
          </p:blipFill>
          <p:spPr>
            <a:xfrm>
              <a:off x="-10740740" y="10261718"/>
              <a:ext cx="1597666" cy="1201935"/>
            </a:xfrm>
            <a:prstGeom prst="rect">
              <a:avLst/>
            </a:prstGeom>
          </p:spPr>
        </p:pic>
        <p:pic>
          <p:nvPicPr>
            <p:cNvPr id="58" name="Picture 57"/>
            <p:cNvPicPr>
              <a:picLocks noChangeAspect="1"/>
            </p:cNvPicPr>
            <p:nvPr userDrawn="1"/>
          </p:nvPicPr>
          <p:blipFill>
            <a:blip r:embed="rId12"/>
            <a:stretch>
              <a:fillRect/>
            </a:stretch>
          </p:blipFill>
          <p:spPr>
            <a:xfrm>
              <a:off x="-10732765" y="15696927"/>
              <a:ext cx="9986808" cy="1053596"/>
            </a:xfrm>
            <a:prstGeom prst="rect">
              <a:avLst/>
            </a:prstGeom>
          </p:spPr>
        </p:pic>
        <p:grpSp>
          <p:nvGrpSpPr>
            <p:cNvPr id="59" name="Group 58"/>
            <p:cNvGrpSpPr/>
            <p:nvPr userDrawn="1"/>
          </p:nvGrpSpPr>
          <p:grpSpPr>
            <a:xfrm>
              <a:off x="-9744993" y="23540957"/>
              <a:ext cx="7531182" cy="2120439"/>
              <a:chOff x="-4470427" y="11016658"/>
              <a:chExt cx="3470785" cy="974220"/>
            </a:xfrm>
          </p:grpSpPr>
          <p:grpSp>
            <p:nvGrpSpPr>
              <p:cNvPr id="65" name="Group 64"/>
              <p:cNvGrpSpPr/>
              <p:nvPr userDrawn="1"/>
            </p:nvGrpSpPr>
            <p:grpSpPr>
              <a:xfrm>
                <a:off x="-2783495" y="11060886"/>
                <a:ext cx="624431" cy="893535"/>
                <a:chOff x="-3958697" y="11117435"/>
                <a:chExt cx="779338" cy="1280430"/>
              </a:xfrm>
            </p:grpSpPr>
            <p:pic>
              <p:nvPicPr>
                <p:cNvPr id="71" name="Picture 70"/>
                <p:cNvPicPr>
                  <a:picLocks noChangeAspect="1"/>
                </p:cNvPicPr>
                <p:nvPr userDrawn="1"/>
              </p:nvPicPr>
              <p:blipFill>
                <a:blip r:embed="rId13"/>
                <a:stretch>
                  <a:fillRect/>
                </a:stretch>
              </p:blipFill>
              <p:spPr>
                <a:xfrm>
                  <a:off x="-3948160" y="11117435"/>
                  <a:ext cx="768801" cy="1090857"/>
                </a:xfrm>
                <a:prstGeom prst="rect">
                  <a:avLst/>
                </a:prstGeom>
              </p:spPr>
            </p:pic>
            <p:sp>
              <p:nvSpPr>
                <p:cNvPr id="72" name="TextBox 71"/>
                <p:cNvSpPr txBox="1"/>
                <p:nvPr userDrawn="1"/>
              </p:nvSpPr>
              <p:spPr>
                <a:xfrm>
                  <a:off x="-3958697" y="12114178"/>
                  <a:ext cx="779337" cy="283687"/>
                </a:xfrm>
                <a:prstGeom prst="rect">
                  <a:avLst/>
                </a:prstGeom>
                <a:solidFill>
                  <a:schemeClr val="accent1"/>
                </a:solidFill>
                <a:ln>
                  <a:noFill/>
                </a:ln>
              </p:spPr>
              <p:txBody>
                <a:bodyPr wrap="square" lIns="91440" tIns="91440" rIns="91440" bIns="91440" rtlCol="0">
                  <a:spAutoFit/>
                </a:bodyPr>
                <a:lstStyle/>
                <a:p>
                  <a:pPr algn="ctr"/>
                  <a:r>
                    <a:rPr lang="en-US" sz="1600" b="1" dirty="0">
                      <a:solidFill>
                        <a:schemeClr val="tx1"/>
                      </a:solidFill>
                    </a:rPr>
                    <a:t>ORIGINAL</a:t>
                  </a:r>
                </a:p>
              </p:txBody>
            </p:sp>
          </p:grpSp>
          <p:grpSp>
            <p:nvGrpSpPr>
              <p:cNvPr id="66" name="Group 65"/>
              <p:cNvGrpSpPr/>
              <p:nvPr userDrawn="1"/>
            </p:nvGrpSpPr>
            <p:grpSpPr>
              <a:xfrm>
                <a:off x="-2033159" y="11060889"/>
                <a:ext cx="1033517" cy="893529"/>
                <a:chOff x="-2921738" y="11200127"/>
                <a:chExt cx="1420279" cy="1227904"/>
              </a:xfrm>
            </p:grpSpPr>
            <p:pic>
              <p:nvPicPr>
                <p:cNvPr id="69" name="Picture 68"/>
                <p:cNvPicPr>
                  <a:picLocks noChangeAspect="1"/>
                </p:cNvPicPr>
                <p:nvPr userDrawn="1"/>
              </p:nvPicPr>
              <p:blipFill>
                <a:blip r:embed="rId13"/>
                <a:stretch>
                  <a:fillRect/>
                </a:stretch>
              </p:blipFill>
              <p:spPr>
                <a:xfrm>
                  <a:off x="-2921738" y="11200127"/>
                  <a:ext cx="1420279" cy="1029694"/>
                </a:xfrm>
                <a:prstGeom prst="rect">
                  <a:avLst/>
                </a:prstGeom>
              </p:spPr>
            </p:pic>
            <p:sp>
              <p:nvSpPr>
                <p:cNvPr id="70" name="TextBox 69"/>
                <p:cNvSpPr txBox="1"/>
                <p:nvPr userDrawn="1"/>
              </p:nvSpPr>
              <p:spPr>
                <a:xfrm>
                  <a:off x="-2918991" y="12175418"/>
                  <a:ext cx="1417532" cy="252613"/>
                </a:xfrm>
                <a:prstGeom prst="rect">
                  <a:avLst/>
                </a:prstGeom>
                <a:solidFill>
                  <a:srgbClr val="FF0000"/>
                </a:solidFill>
              </p:spPr>
              <p:txBody>
                <a:bodyPr wrap="square" lIns="457200" tIns="91440" rIns="457200" bIns="91440" rtlCol="0">
                  <a:spAutoFit/>
                </a:bodyPr>
                <a:lstStyle/>
                <a:p>
                  <a:pPr algn="ctr"/>
                  <a:r>
                    <a:rPr lang="en-US" sz="1400" b="1" dirty="0">
                      <a:solidFill>
                        <a:schemeClr val="bg1"/>
                      </a:solidFill>
                    </a:rPr>
                    <a:t>DISTORTED</a:t>
                  </a:r>
                  <a:endParaRPr lang="en-US" sz="700" b="1" dirty="0">
                    <a:solidFill>
                      <a:schemeClr val="bg1"/>
                    </a:solidFill>
                  </a:endParaRPr>
                </a:p>
              </p:txBody>
            </p:sp>
          </p:grpSp>
          <p:pic>
            <p:nvPicPr>
              <p:cNvPr id="67" name="Picture 66"/>
              <p:cNvPicPr>
                <a:picLocks noChangeAspect="1"/>
              </p:cNvPicPr>
              <p:nvPr userDrawn="1"/>
            </p:nvPicPr>
            <p:blipFill>
              <a:blip r:embed="rId14"/>
              <a:stretch>
                <a:fillRect/>
              </a:stretch>
            </p:blipFill>
            <p:spPr>
              <a:xfrm>
                <a:off x="-4470427" y="11016658"/>
                <a:ext cx="1098742" cy="847761"/>
              </a:xfrm>
              <a:prstGeom prst="rect">
                <a:avLst/>
              </a:prstGeom>
            </p:spPr>
          </p:pic>
          <p:sp>
            <p:nvSpPr>
              <p:cNvPr id="68" name="TextBox 67"/>
              <p:cNvSpPr txBox="1"/>
              <p:nvPr userDrawn="1"/>
            </p:nvSpPr>
            <p:spPr>
              <a:xfrm>
                <a:off x="-4440600" y="11665645"/>
                <a:ext cx="1035685" cy="325233"/>
              </a:xfrm>
              <a:prstGeom prst="rect">
                <a:avLst/>
              </a:prstGeom>
              <a:noFill/>
            </p:spPr>
            <p:txBody>
              <a:bodyPr wrap="square" lIns="457200" tIns="457200" rIns="457200" bIns="0" rtlCol="0">
                <a:spAutoFit/>
              </a:bodyPr>
              <a:lstStyle/>
              <a:p>
                <a:pPr algn="ctr"/>
                <a:r>
                  <a:rPr lang="en-US" sz="1600" dirty="0">
                    <a:solidFill>
                      <a:schemeClr val="bg1"/>
                    </a:solidFill>
                  </a:rPr>
                  <a:t>Corner</a:t>
                </a:r>
                <a:r>
                  <a:rPr lang="en-US" sz="1600" baseline="0" dirty="0">
                    <a:solidFill>
                      <a:schemeClr val="bg1"/>
                    </a:solidFill>
                  </a:rPr>
                  <a:t> handles</a:t>
                </a:r>
                <a:endParaRPr lang="en-US" sz="1600" dirty="0">
                  <a:solidFill>
                    <a:schemeClr val="bg1"/>
                  </a:solidFill>
                </a:endParaRPr>
              </a:p>
            </p:txBody>
          </p:sp>
        </p:grpSp>
        <p:grpSp>
          <p:nvGrpSpPr>
            <p:cNvPr id="60" name="Group 59"/>
            <p:cNvGrpSpPr/>
            <p:nvPr userDrawn="1"/>
          </p:nvGrpSpPr>
          <p:grpSpPr>
            <a:xfrm>
              <a:off x="-10398793" y="27751410"/>
              <a:ext cx="9323012" cy="2453251"/>
              <a:chOff x="-4754996" y="12734136"/>
              <a:chExt cx="4296559" cy="1127128"/>
            </a:xfrm>
          </p:grpSpPr>
          <p:graphicFrame>
            <p:nvGraphicFramePr>
              <p:cNvPr id="61" name="Object 60"/>
              <p:cNvGraphicFramePr>
                <a:graphicFrameLocks noChangeAspect="1"/>
              </p:cNvGraphicFramePr>
              <p:nvPr userDrawn="1">
                <p:extLst>
                  <p:ext uri="{D42A27DB-BD31-4B8C-83A1-F6EECF244321}">
                    <p14:modId xmlns:p14="http://schemas.microsoft.com/office/powerpoint/2010/main" val="1199812768"/>
                  </p:ext>
                </p:extLst>
              </p:nvPr>
            </p:nvGraphicFramePr>
            <p:xfrm>
              <a:off x="-4533347" y="12734142"/>
              <a:ext cx="1828800" cy="1117600"/>
            </p:xfrm>
            <a:graphic>
              <a:graphicData uri="http://schemas.openxmlformats.org/presentationml/2006/ole">
                <mc:AlternateContent xmlns:mc="http://schemas.openxmlformats.org/markup-compatibility/2006">
                  <mc:Choice xmlns:v="urn:schemas-microsoft-com:vml" Requires="v">
                    <p:oleObj spid="_x0000_s2745" name="Image" r:id="rId15" imgW="1828440" imgH="1117440" progId="Photoshop.Image.13">
                      <p:embed/>
                    </p:oleObj>
                  </mc:Choice>
                  <mc:Fallback>
                    <p:oleObj name="Image" r:id="rId15" imgW="1828440" imgH="1117440" progId="Photoshop.Image.13">
                      <p:embed/>
                      <p:pic>
                        <p:nvPicPr>
                          <p:cNvPr id="0" name=""/>
                          <p:cNvPicPr/>
                          <p:nvPr/>
                        </p:nvPicPr>
                        <p:blipFill>
                          <a:blip r:embed="rId16"/>
                          <a:stretch>
                            <a:fillRect/>
                          </a:stretch>
                        </p:blipFill>
                        <p:spPr>
                          <a:xfrm>
                            <a:off x="-4533347" y="12734142"/>
                            <a:ext cx="1828800" cy="1117600"/>
                          </a:xfrm>
                          <a:prstGeom prst="rect">
                            <a:avLst/>
                          </a:prstGeom>
                        </p:spPr>
                      </p:pic>
                    </p:oleObj>
                  </mc:Fallback>
                </mc:AlternateContent>
              </a:graphicData>
            </a:graphic>
          </p:graphicFrame>
          <p:graphicFrame>
            <p:nvGraphicFramePr>
              <p:cNvPr id="62" name="Object 61"/>
              <p:cNvGraphicFramePr>
                <a:graphicFrameLocks noChangeAspect="1"/>
              </p:cNvGraphicFramePr>
              <p:nvPr userDrawn="1">
                <p:extLst>
                  <p:ext uri="{D42A27DB-BD31-4B8C-83A1-F6EECF244321}">
                    <p14:modId xmlns:p14="http://schemas.microsoft.com/office/powerpoint/2010/main" val="4096349677"/>
                  </p:ext>
                </p:extLst>
              </p:nvPr>
            </p:nvGraphicFramePr>
            <p:xfrm>
              <a:off x="-2456641" y="12737835"/>
              <a:ext cx="1828800" cy="1117600"/>
            </p:xfrm>
            <a:graphic>
              <a:graphicData uri="http://schemas.openxmlformats.org/presentationml/2006/ole">
                <mc:AlternateContent xmlns:mc="http://schemas.openxmlformats.org/markup-compatibility/2006">
                  <mc:Choice xmlns:v="urn:schemas-microsoft-com:vml" Requires="v">
                    <p:oleObj spid="_x0000_s2746" name="Image" r:id="rId17" imgW="1828440" imgH="1117440" progId="Photoshop.Image.13">
                      <p:embed/>
                    </p:oleObj>
                  </mc:Choice>
                  <mc:Fallback>
                    <p:oleObj name="Image" r:id="rId17" imgW="1828440" imgH="1117440" progId="Photoshop.Image.13">
                      <p:embed/>
                      <p:pic>
                        <p:nvPicPr>
                          <p:cNvPr id="0" name=""/>
                          <p:cNvPicPr/>
                          <p:nvPr/>
                        </p:nvPicPr>
                        <p:blipFill>
                          <a:blip r:embed="rId18"/>
                          <a:stretch>
                            <a:fillRect/>
                          </a:stretch>
                        </p:blipFill>
                        <p:spPr>
                          <a:xfrm>
                            <a:off x="-2456641" y="12737835"/>
                            <a:ext cx="1828800" cy="1117600"/>
                          </a:xfrm>
                          <a:prstGeom prst="rect">
                            <a:avLst/>
                          </a:prstGeom>
                        </p:spPr>
                      </p:pic>
                    </p:oleObj>
                  </mc:Fallback>
                </mc:AlternateContent>
              </a:graphicData>
            </a:graphic>
          </p:graphicFrame>
          <p:sp>
            <p:nvSpPr>
              <p:cNvPr id="63" name="TextBox 62"/>
              <p:cNvSpPr txBox="1"/>
              <p:nvPr userDrawn="1"/>
            </p:nvSpPr>
            <p:spPr>
              <a:xfrm rot="16200000">
                <a:off x="-5235785" y="13214925"/>
                <a:ext cx="1117601" cy="156024"/>
              </a:xfrm>
              <a:prstGeom prst="rect">
                <a:avLst/>
              </a:prstGeom>
              <a:noFill/>
            </p:spPr>
            <p:txBody>
              <a:bodyPr wrap="square" lIns="91440" tIns="91440" rIns="91440" bIns="0" rtlCol="0">
                <a:spAutoFit/>
              </a:bodyPr>
              <a:lstStyle/>
              <a:p>
                <a:pPr algn="ctr"/>
                <a:r>
                  <a:rPr lang="en-US" sz="1600" dirty="0">
                    <a:solidFill>
                      <a:srgbClr val="92D050"/>
                    </a:solidFill>
                  </a:rPr>
                  <a:t>Good</a:t>
                </a:r>
                <a:r>
                  <a:rPr lang="en-US" sz="1600" baseline="0" dirty="0">
                    <a:solidFill>
                      <a:srgbClr val="92D050"/>
                    </a:solidFill>
                  </a:rPr>
                  <a:t> </a:t>
                </a:r>
                <a:r>
                  <a:rPr lang="en-US" sz="1600" baseline="0" dirty="0">
                    <a:solidFill>
                      <a:schemeClr val="bg1"/>
                    </a:solidFill>
                  </a:rPr>
                  <a:t>printing quality</a:t>
                </a:r>
                <a:endParaRPr lang="en-US" sz="1600" dirty="0">
                  <a:solidFill>
                    <a:schemeClr val="bg1"/>
                  </a:solidFill>
                </a:endParaRPr>
              </a:p>
            </p:txBody>
          </p:sp>
          <p:sp>
            <p:nvSpPr>
              <p:cNvPr id="64" name="TextBox 63"/>
              <p:cNvSpPr txBox="1"/>
              <p:nvPr userDrawn="1"/>
            </p:nvSpPr>
            <p:spPr>
              <a:xfrm rot="16200000">
                <a:off x="-1095250" y="13224452"/>
                <a:ext cx="1117601" cy="156024"/>
              </a:xfrm>
              <a:prstGeom prst="rect">
                <a:avLst/>
              </a:prstGeom>
              <a:noFill/>
            </p:spPr>
            <p:txBody>
              <a:bodyPr wrap="square" lIns="91440" tIns="91440" rIns="91440" bIns="0" rtlCol="0">
                <a:spAutoFit/>
              </a:bodyPr>
              <a:lstStyle/>
              <a:p>
                <a:pPr algn="ctr"/>
                <a:r>
                  <a:rPr lang="en-US" sz="1600" dirty="0">
                    <a:solidFill>
                      <a:srgbClr val="FF0000"/>
                    </a:solidFill>
                  </a:rPr>
                  <a:t>Bad </a:t>
                </a:r>
                <a:r>
                  <a:rPr lang="en-US" sz="1600" dirty="0">
                    <a:solidFill>
                      <a:schemeClr val="bg1"/>
                    </a:solidFill>
                  </a:rPr>
                  <a:t>printing quality</a:t>
                </a:r>
              </a:p>
            </p:txBody>
          </p:sp>
        </p:grpSp>
      </p:grpSp>
      <p:sp>
        <p:nvSpPr>
          <p:cNvPr id="40" name="Text Box 14"/>
          <p:cNvSpPr txBox="1">
            <a:spLocks noChangeArrowheads="1"/>
          </p:cNvSpPr>
          <p:nvPr userDrawn="1"/>
        </p:nvSpPr>
        <p:spPr bwMode="auto">
          <a:xfrm>
            <a:off x="1567305" y="32315729"/>
            <a:ext cx="2514600" cy="336819"/>
          </a:xfrm>
          <a:prstGeom prst="rect">
            <a:avLst/>
          </a:prstGeom>
          <a:noFill/>
          <a:ln w="9525">
            <a:noFill/>
            <a:miter lim="800000"/>
            <a:headEnd/>
            <a:tailEnd/>
          </a:ln>
          <a:effectLst/>
        </p:spPr>
        <p:txBody>
          <a:bodyPr lIns="91263" tIns="45623" rIns="91263" bIns="45623">
            <a:spAutoFit/>
          </a:bodyPr>
          <a:lstStyle/>
          <a:p>
            <a:pPr eaLnBrk="0" hangingPunct="0">
              <a:lnSpc>
                <a:spcPct val="65000"/>
              </a:lnSpc>
              <a:spcBef>
                <a:spcPct val="50000"/>
              </a:spcBef>
              <a:defRPr/>
            </a:pPr>
            <a:r>
              <a:rPr lang="en-US" sz="500" b="1" dirty="0">
                <a:solidFill>
                  <a:schemeClr val="bg1">
                    <a:lumMod val="75000"/>
                  </a:schemeClr>
                </a:solidFill>
                <a:latin typeface="Arial" charset="0"/>
              </a:rPr>
              <a:t>RESEARCH POSTER PRESENTATION DESIGN © 2015</a:t>
            </a:r>
          </a:p>
          <a:p>
            <a:pPr eaLnBrk="0" hangingPunct="0">
              <a:lnSpc>
                <a:spcPct val="65000"/>
              </a:lnSpc>
              <a:spcBef>
                <a:spcPct val="50000"/>
              </a:spcBef>
              <a:defRPr/>
            </a:pPr>
            <a:r>
              <a:rPr lang="en-US" sz="1100" b="1" dirty="0">
                <a:solidFill>
                  <a:schemeClr val="bg1">
                    <a:lumMod val="75000"/>
                  </a:schemeClr>
                </a:solidFill>
                <a:latin typeface="Arial" charset="0"/>
              </a:rPr>
              <a:t>www.PosterPresentations.com</a:t>
            </a:r>
          </a:p>
        </p:txBody>
      </p:sp>
    </p:spTree>
  </p:cSld>
  <p:clrMap bg1="lt1" tx1="dk1" bg2="lt2" tx2="dk2" accent1="accent1" accent2="accent2" accent3="accent3" accent4="accent4" accent5="accent5" accent6="accent6" hlink="hlink" folHlink="folHlink"/>
  <p:sldLayoutIdLst>
    <p:sldLayoutId id="2147483658" r:id="rId1"/>
  </p:sldLayoutIdLst>
  <p:txStyles>
    <p:titleStyle>
      <a:lvl1pPr algn="ctr" defTabSz="4388900" rtl="0" eaLnBrk="1" latinLnBrk="0" hangingPunct="1">
        <a:spcBef>
          <a:spcPct val="0"/>
        </a:spcBef>
        <a:buNone/>
        <a:defRPr sz="8800" kern="1200">
          <a:solidFill>
            <a:schemeClr val="bg1"/>
          </a:solidFill>
          <a:latin typeface="Trebuchet MS" pitchFamily="34" charset="0"/>
          <a:ea typeface="+mj-ea"/>
          <a:cs typeface="+mj-cs"/>
        </a:defRPr>
      </a:lvl1pPr>
    </p:titleStyle>
    <p:bodyStyle>
      <a:lvl1pPr marL="1645838" indent="-1645838" algn="l" defTabSz="4388900" rtl="0" eaLnBrk="1" latinLnBrk="0" hangingPunct="1">
        <a:spcBef>
          <a:spcPct val="20000"/>
        </a:spcBef>
        <a:buFont typeface="Arial" pitchFamily="34" charset="0"/>
        <a:buChar char="•"/>
        <a:defRPr sz="15400" kern="1200">
          <a:solidFill>
            <a:schemeClr val="tx1"/>
          </a:solidFill>
          <a:latin typeface="+mn-lt"/>
          <a:ea typeface="+mn-ea"/>
          <a:cs typeface="+mn-cs"/>
        </a:defRPr>
      </a:lvl1pPr>
      <a:lvl2pPr marL="3565982" indent="-1371531" algn="l" defTabSz="4388900" rtl="0" eaLnBrk="1" latinLnBrk="0" hangingPunct="1">
        <a:spcBef>
          <a:spcPct val="20000"/>
        </a:spcBef>
        <a:buFont typeface="Arial" pitchFamily="34" charset="0"/>
        <a:buChar char="–"/>
        <a:defRPr sz="13500" kern="1200">
          <a:solidFill>
            <a:schemeClr val="tx1"/>
          </a:solidFill>
          <a:latin typeface="+mn-lt"/>
          <a:ea typeface="+mn-ea"/>
          <a:cs typeface="+mn-cs"/>
        </a:defRPr>
      </a:lvl2pPr>
      <a:lvl3pPr marL="5486126" indent="-1097226" algn="l" defTabSz="4388900" rtl="0" eaLnBrk="1" latinLnBrk="0" hangingPunct="1">
        <a:spcBef>
          <a:spcPct val="20000"/>
        </a:spcBef>
        <a:buFont typeface="Arial" pitchFamily="34" charset="0"/>
        <a:buChar char="•"/>
        <a:defRPr sz="11600" kern="1200">
          <a:solidFill>
            <a:schemeClr val="tx1"/>
          </a:solidFill>
          <a:latin typeface="+mn-lt"/>
          <a:ea typeface="+mn-ea"/>
          <a:cs typeface="+mn-cs"/>
        </a:defRPr>
      </a:lvl3pPr>
      <a:lvl4pPr marL="7680577"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4pPr>
      <a:lvl5pPr marL="9875026"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5pPr>
      <a:lvl6pPr marL="12069477"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6pPr>
      <a:lvl7pPr marL="14263926"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7pPr>
      <a:lvl8pPr marL="16458377"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8pPr>
      <a:lvl9pPr marL="18652827"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9pPr>
    </p:bodyStyle>
    <p:otherStyle>
      <a:defPPr>
        <a:defRPr lang="en-US"/>
      </a:defPPr>
      <a:lvl1pPr marL="0" algn="l" defTabSz="4388900" rtl="0" eaLnBrk="1" latinLnBrk="0" hangingPunct="1">
        <a:defRPr sz="8600" kern="1200">
          <a:solidFill>
            <a:schemeClr val="tx1"/>
          </a:solidFill>
          <a:latin typeface="+mn-lt"/>
          <a:ea typeface="+mn-ea"/>
          <a:cs typeface="+mn-cs"/>
        </a:defRPr>
      </a:lvl1pPr>
      <a:lvl2pPr marL="2194451" algn="l" defTabSz="4388900" rtl="0" eaLnBrk="1" latinLnBrk="0" hangingPunct="1">
        <a:defRPr sz="8600" kern="1200">
          <a:solidFill>
            <a:schemeClr val="tx1"/>
          </a:solidFill>
          <a:latin typeface="+mn-lt"/>
          <a:ea typeface="+mn-ea"/>
          <a:cs typeface="+mn-cs"/>
        </a:defRPr>
      </a:lvl2pPr>
      <a:lvl3pPr marL="4388900" algn="l" defTabSz="4388900" rtl="0" eaLnBrk="1" latinLnBrk="0" hangingPunct="1">
        <a:defRPr sz="8600" kern="1200">
          <a:solidFill>
            <a:schemeClr val="tx1"/>
          </a:solidFill>
          <a:latin typeface="+mn-lt"/>
          <a:ea typeface="+mn-ea"/>
          <a:cs typeface="+mn-cs"/>
        </a:defRPr>
      </a:lvl3pPr>
      <a:lvl4pPr marL="6583351" algn="l" defTabSz="4388900" rtl="0" eaLnBrk="1" latinLnBrk="0" hangingPunct="1">
        <a:defRPr sz="8600" kern="1200">
          <a:solidFill>
            <a:schemeClr val="tx1"/>
          </a:solidFill>
          <a:latin typeface="+mn-lt"/>
          <a:ea typeface="+mn-ea"/>
          <a:cs typeface="+mn-cs"/>
        </a:defRPr>
      </a:lvl4pPr>
      <a:lvl5pPr marL="8777801" algn="l" defTabSz="4388900" rtl="0" eaLnBrk="1" latinLnBrk="0" hangingPunct="1">
        <a:defRPr sz="8600" kern="1200">
          <a:solidFill>
            <a:schemeClr val="tx1"/>
          </a:solidFill>
          <a:latin typeface="+mn-lt"/>
          <a:ea typeface="+mn-ea"/>
          <a:cs typeface="+mn-cs"/>
        </a:defRPr>
      </a:lvl5pPr>
      <a:lvl6pPr marL="10972252" algn="l" defTabSz="4388900" rtl="0" eaLnBrk="1" latinLnBrk="0" hangingPunct="1">
        <a:defRPr sz="8600" kern="1200">
          <a:solidFill>
            <a:schemeClr val="tx1"/>
          </a:solidFill>
          <a:latin typeface="+mn-lt"/>
          <a:ea typeface="+mn-ea"/>
          <a:cs typeface="+mn-cs"/>
        </a:defRPr>
      </a:lvl6pPr>
      <a:lvl7pPr marL="13166703" algn="l" defTabSz="4388900" rtl="0" eaLnBrk="1" latinLnBrk="0" hangingPunct="1">
        <a:defRPr sz="8600" kern="1200">
          <a:solidFill>
            <a:schemeClr val="tx1"/>
          </a:solidFill>
          <a:latin typeface="+mn-lt"/>
          <a:ea typeface="+mn-ea"/>
          <a:cs typeface="+mn-cs"/>
        </a:defRPr>
      </a:lvl7pPr>
      <a:lvl8pPr marL="15361152" algn="l" defTabSz="4388900" rtl="0" eaLnBrk="1" latinLnBrk="0" hangingPunct="1">
        <a:defRPr sz="8600" kern="1200">
          <a:solidFill>
            <a:schemeClr val="tx1"/>
          </a:solidFill>
          <a:latin typeface="+mn-lt"/>
          <a:ea typeface="+mn-ea"/>
          <a:cs typeface="+mn-cs"/>
        </a:defRPr>
      </a:lvl8pPr>
      <a:lvl9pPr marL="17555603" algn="l" defTabSz="4388900" rtl="0" eaLnBrk="1" latinLnBrk="0" hangingPunct="1">
        <a:defRPr sz="86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rgbClr val="959300">
            <a:alpha val="54000"/>
          </a:srgbClr>
        </a:solidFill>
        <a:effectLst/>
      </p:bgPr>
    </p:bg>
    <p:spTree>
      <p:nvGrpSpPr>
        <p:cNvPr id="1" name=""/>
        <p:cNvGrpSpPr/>
        <p:nvPr/>
      </p:nvGrpSpPr>
      <p:grpSpPr>
        <a:xfrm>
          <a:off x="0" y="0"/>
          <a:ext cx="0" cy="0"/>
          <a:chOff x="0" y="0"/>
          <a:chExt cx="0" cy="0"/>
        </a:xfrm>
      </p:grpSpPr>
      <p:sp>
        <p:nvSpPr>
          <p:cNvPr id="7" name="Rectangle 36"/>
          <p:cNvSpPr>
            <a:spLocks noChangeArrowheads="1"/>
          </p:cNvSpPr>
          <p:nvPr/>
        </p:nvSpPr>
        <p:spPr bwMode="auto">
          <a:xfrm>
            <a:off x="0" y="0"/>
            <a:ext cx="43891200" cy="4000500"/>
          </a:xfrm>
          <a:prstGeom prst="rect">
            <a:avLst/>
          </a:prstGeom>
          <a:solidFill>
            <a:srgbClr val="959300"/>
          </a:solidFill>
          <a:ln w="9525">
            <a:noFill/>
            <a:miter lim="800000"/>
            <a:headEnd/>
            <a:tailEnd/>
          </a:ln>
          <a:effectLst/>
        </p:spPr>
        <p:txBody>
          <a:bodyPr wrap="none" lIns="91436" tIns="45717" rIns="91436" bIns="45717" anchor="ctr"/>
          <a:lstStyle/>
          <a:p>
            <a:pPr>
              <a:defRPr/>
            </a:pPr>
            <a:endParaRPr lang="en-US" dirty="0"/>
          </a:p>
        </p:txBody>
      </p:sp>
      <p:sp>
        <p:nvSpPr>
          <p:cNvPr id="9" name="Rectangle 9"/>
          <p:cNvSpPr>
            <a:spLocks noChangeArrowheads="1"/>
          </p:cNvSpPr>
          <p:nvPr/>
        </p:nvSpPr>
        <p:spPr bwMode="auto">
          <a:xfrm>
            <a:off x="60315" y="4084927"/>
            <a:ext cx="43891200" cy="152400"/>
          </a:xfrm>
          <a:prstGeom prst="rect">
            <a:avLst/>
          </a:prstGeom>
          <a:solidFill>
            <a:srgbClr val="959300"/>
          </a:solidFill>
          <a:ln w="152400">
            <a:solidFill>
              <a:srgbClr val="959300"/>
            </a:solidFill>
            <a:miter lim="800000"/>
            <a:headEnd/>
            <a:tailEnd/>
          </a:ln>
          <a:effectLst/>
        </p:spPr>
        <p:txBody>
          <a:bodyPr wrap="none" lIns="91436" tIns="45717" rIns="91436" bIns="45717" anchor="ctr"/>
          <a:lstStyle/>
          <a:p>
            <a:pPr>
              <a:defRPr/>
            </a:pPr>
            <a:endParaRPr lang="en-US" dirty="0"/>
          </a:p>
        </p:txBody>
      </p:sp>
      <p:sp>
        <p:nvSpPr>
          <p:cNvPr id="21" name="Rounded Rectangle 20"/>
          <p:cNvSpPr/>
          <p:nvPr userDrawn="1"/>
        </p:nvSpPr>
        <p:spPr>
          <a:xfrm>
            <a:off x="922338" y="4876800"/>
            <a:ext cx="10050462" cy="27117675"/>
          </a:xfrm>
          <a:prstGeom prst="roundRect">
            <a:avLst>
              <a:gd name="adj" fmla="val 5862"/>
            </a:avLst>
          </a:prstGeom>
          <a:gradFill>
            <a:gsLst>
              <a:gs pos="0">
                <a:srgbClr val="CDD2DE"/>
              </a:gs>
              <a:gs pos="0">
                <a:schemeClr val="tx2">
                  <a:lumMod val="40000"/>
                  <a:lumOff val="60000"/>
                </a:schemeClr>
              </a:gs>
              <a:gs pos="100000">
                <a:srgbClr val="F3F5FA"/>
              </a:gs>
            </a:gsLst>
            <a:lin ang="16200000" scaled="1"/>
          </a:gradFill>
          <a:ln>
            <a:solidFill>
              <a:schemeClr val="accent5">
                <a:lumMod val="50000"/>
                <a:alpha val="5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Rounded Rectangle 21"/>
          <p:cNvSpPr/>
          <p:nvPr userDrawn="1"/>
        </p:nvSpPr>
        <p:spPr>
          <a:xfrm>
            <a:off x="32918400" y="4876802"/>
            <a:ext cx="10050462" cy="27117674"/>
          </a:xfrm>
          <a:prstGeom prst="roundRect">
            <a:avLst>
              <a:gd name="adj" fmla="val 5862"/>
            </a:avLst>
          </a:prstGeom>
          <a:gradFill>
            <a:gsLst>
              <a:gs pos="0">
                <a:srgbClr val="CDD2DE"/>
              </a:gs>
              <a:gs pos="0">
                <a:schemeClr val="tx2">
                  <a:lumMod val="40000"/>
                  <a:lumOff val="60000"/>
                </a:schemeClr>
              </a:gs>
              <a:gs pos="100000">
                <a:srgbClr val="F3F5FA"/>
              </a:gs>
            </a:gsLst>
            <a:lin ang="16200000" scaled="1"/>
          </a:gradFill>
          <a:ln>
            <a:solidFill>
              <a:schemeClr val="accent5">
                <a:lumMod val="50000"/>
                <a:alpha val="5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Rounded Rectangle 22"/>
          <p:cNvSpPr/>
          <p:nvPr userDrawn="1"/>
        </p:nvSpPr>
        <p:spPr>
          <a:xfrm>
            <a:off x="11583194" y="4876801"/>
            <a:ext cx="20724813" cy="27127200"/>
          </a:xfrm>
          <a:prstGeom prst="roundRect">
            <a:avLst>
              <a:gd name="adj" fmla="val 2853"/>
            </a:avLst>
          </a:prstGeom>
          <a:gradFill>
            <a:gsLst>
              <a:gs pos="0">
                <a:srgbClr val="CDD2DE"/>
              </a:gs>
              <a:gs pos="0">
                <a:schemeClr val="tx2">
                  <a:lumMod val="40000"/>
                  <a:lumOff val="60000"/>
                </a:schemeClr>
              </a:gs>
              <a:gs pos="100000">
                <a:srgbClr val="F3F5FA"/>
              </a:gs>
            </a:gsLst>
            <a:lin ang="16200000" scaled="1"/>
          </a:gradFill>
          <a:ln>
            <a:solidFill>
              <a:schemeClr val="accent5">
                <a:lumMod val="50000"/>
                <a:alpha val="5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3" name="Group 42"/>
          <p:cNvGrpSpPr/>
          <p:nvPr userDrawn="1"/>
        </p:nvGrpSpPr>
        <p:grpSpPr>
          <a:xfrm>
            <a:off x="44157839" y="-55065"/>
            <a:ext cx="11062139" cy="32973465"/>
            <a:chOff x="44157839" y="-55065"/>
            <a:chExt cx="11062139" cy="32973465"/>
          </a:xfrm>
        </p:grpSpPr>
        <p:sp>
          <p:nvSpPr>
            <p:cNvPr id="44" name="Rectangle 43"/>
            <p:cNvSpPr/>
            <p:nvPr userDrawn="1"/>
          </p:nvSpPr>
          <p:spPr>
            <a:xfrm>
              <a:off x="44157839" y="-55065"/>
              <a:ext cx="11062139" cy="32973465"/>
            </a:xfrm>
            <a:prstGeom prst="rect">
              <a:avLst/>
            </a:prstGeom>
            <a:solidFill>
              <a:schemeClr val="tx1">
                <a:lumMod val="95000"/>
                <a:lumOff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457200" tIns="457200" rIns="457200" bIns="0" rtlCol="0" anchor="t" anchorCtr="0"/>
            <a:lstStyle/>
            <a:p>
              <a:pPr algn="ctr"/>
              <a:r>
                <a:rPr lang="en-US" sz="4000" b="1" spc="600" dirty="0">
                  <a:solidFill>
                    <a:schemeClr val="bg1"/>
                  </a:solidFill>
                  <a:latin typeface="Trebuchet MS" pitchFamily="34" charset="0"/>
                </a:rPr>
                <a:t>QUICK START (cont.)</a:t>
              </a:r>
            </a:p>
            <a:p>
              <a:pPr algn="ctr"/>
              <a:endParaRPr lang="en-US" sz="3600" b="1" baseline="0" dirty="0">
                <a:solidFill>
                  <a:schemeClr val="bg1"/>
                </a:solidFill>
                <a:latin typeface="Trebuchet MS" pitchFamily="34" charset="0"/>
              </a:endParaRPr>
            </a:p>
            <a:p>
              <a:pPr algn="ctr"/>
              <a:r>
                <a:rPr lang="en-US" sz="3200" b="1" baseline="0" dirty="0">
                  <a:solidFill>
                    <a:srgbClr val="FFC000"/>
                  </a:solidFill>
                  <a:latin typeface="Trebuchet MS" pitchFamily="34" charset="0"/>
                </a:rPr>
                <a:t>How to change the template color theme</a:t>
              </a:r>
            </a:p>
            <a:p>
              <a:pPr marL="0" marR="0" lvl="2" indent="0" algn="l" defTabSz="114300" rtl="0" eaLnBrk="1" fontAlgn="auto" latinLnBrk="0" hangingPunct="1">
                <a:lnSpc>
                  <a:spcPct val="100000"/>
                </a:lnSpc>
                <a:spcBef>
                  <a:spcPts val="0"/>
                </a:spcBef>
                <a:spcAft>
                  <a:spcPts val="0"/>
                </a:spcAft>
                <a:buClrTx/>
                <a:buSzTx/>
                <a:buFontTx/>
                <a:buNone/>
                <a:tabLst/>
                <a:defRPr/>
              </a:pPr>
              <a:r>
                <a:rPr lang="en-US" sz="2400" b="0" baseline="0" dirty="0">
                  <a:solidFill>
                    <a:schemeClr val="bg1">
                      <a:lumMod val="75000"/>
                    </a:schemeClr>
                  </a:solidFill>
                  <a:latin typeface="Trebuchet MS" pitchFamily="34" charset="0"/>
                </a:rPr>
                <a:t>You can easily change the color theme of your poster by going to the DESIGN menu, click on COLORS, and choose the color theme of your choice. You can </a:t>
              </a:r>
              <a:r>
                <a:rPr lang="en-US" sz="2400" b="0" spc="0" baseline="0" dirty="0">
                  <a:solidFill>
                    <a:schemeClr val="bg1">
                      <a:lumMod val="75000"/>
                    </a:schemeClr>
                  </a:solidFill>
                  <a:latin typeface="Trebuchet MS" pitchFamily="34" charset="0"/>
                </a:rPr>
                <a:t>also create your own color theme.</a:t>
              </a:r>
            </a:p>
            <a:p>
              <a:pPr marL="0" marR="0" lvl="2" indent="0" algn="l" defTabSz="114300" rtl="0" eaLnBrk="1" fontAlgn="auto" latinLnBrk="0" hangingPunct="1">
                <a:lnSpc>
                  <a:spcPct val="100000"/>
                </a:lnSpc>
                <a:spcBef>
                  <a:spcPts val="0"/>
                </a:spcBef>
                <a:spcAft>
                  <a:spcPts val="0"/>
                </a:spcAft>
                <a:buClrTx/>
                <a:buSzTx/>
                <a:buFontTx/>
                <a:buNone/>
                <a:tabLst/>
                <a:defRPr/>
              </a:pPr>
              <a:endParaRPr lang="en-US" sz="2400" b="0" baseline="0" dirty="0">
                <a:solidFill>
                  <a:schemeClr val="bg1">
                    <a:lumMod val="75000"/>
                  </a:schemeClr>
                </a:solidFill>
                <a:latin typeface="Trebuchet MS" pitchFamily="34" charset="0"/>
              </a:endParaRPr>
            </a:p>
            <a:p>
              <a:pPr marL="0" indent="0" algn="l" defTabSz="114300"/>
              <a:endParaRPr lang="en-US" sz="2400" b="0" baseline="0" dirty="0">
                <a:solidFill>
                  <a:schemeClr val="bg1">
                    <a:lumMod val="75000"/>
                  </a:schemeClr>
                </a:solidFill>
                <a:latin typeface="Trebuchet MS" pitchFamily="34" charset="0"/>
              </a:endParaRPr>
            </a:p>
            <a:p>
              <a:pPr marL="0" indent="0" algn="l" defTabSz="114300"/>
              <a:endParaRPr lang="en-US" sz="2400" b="0" baseline="0" dirty="0">
                <a:solidFill>
                  <a:schemeClr val="bg1">
                    <a:lumMod val="75000"/>
                  </a:schemeClr>
                </a:solidFill>
                <a:latin typeface="Trebuchet MS" pitchFamily="34" charset="0"/>
              </a:endParaRPr>
            </a:p>
            <a:p>
              <a:pPr marL="0" indent="0" algn="l" defTabSz="114300"/>
              <a:endParaRPr lang="en-US" sz="2400" b="0" baseline="0" dirty="0">
                <a:solidFill>
                  <a:schemeClr val="bg1">
                    <a:lumMod val="75000"/>
                  </a:schemeClr>
                </a:solidFill>
                <a:latin typeface="Trebuchet MS" pitchFamily="34" charset="0"/>
              </a:endParaRPr>
            </a:p>
            <a:p>
              <a:pPr marL="0" indent="0" algn="l" defTabSz="114300"/>
              <a:endParaRPr lang="en-US" sz="2400" b="0" baseline="0" dirty="0">
                <a:solidFill>
                  <a:schemeClr val="bg1">
                    <a:lumMod val="75000"/>
                  </a:schemeClr>
                </a:solidFill>
                <a:latin typeface="Trebuchet MS" pitchFamily="34" charset="0"/>
              </a:endParaRPr>
            </a:p>
            <a:p>
              <a:pPr marL="0" indent="0" algn="l" defTabSz="114300"/>
              <a:endParaRPr lang="en-US" sz="2400" b="0" baseline="0" dirty="0">
                <a:solidFill>
                  <a:schemeClr val="bg1">
                    <a:lumMod val="75000"/>
                  </a:schemeClr>
                </a:solidFill>
                <a:latin typeface="Trebuchet MS" pitchFamily="34" charset="0"/>
              </a:endParaRPr>
            </a:p>
            <a:p>
              <a:pPr marL="0" indent="0" algn="l" defTabSz="114300"/>
              <a:endParaRPr lang="en-US" sz="2400" b="0" baseline="0" dirty="0">
                <a:solidFill>
                  <a:schemeClr val="bg1">
                    <a:lumMod val="75000"/>
                  </a:schemeClr>
                </a:solidFill>
                <a:latin typeface="Trebuchet MS" pitchFamily="34" charset="0"/>
              </a:endParaRPr>
            </a:p>
            <a:p>
              <a:pPr marL="0" indent="0" algn="l" defTabSz="114300"/>
              <a:r>
                <a:rPr lang="en-US" sz="2400" b="0" baseline="0" dirty="0">
                  <a:solidFill>
                    <a:schemeClr val="bg1">
                      <a:lumMod val="75000"/>
                    </a:schemeClr>
                  </a:solidFill>
                  <a:latin typeface="Trebuchet MS" pitchFamily="34" charset="0"/>
                </a:rPr>
                <a:t>You can also manually change the color of your background by going to VIEW &gt; SLIDE MASTER.  After you finish working on the master be sure to go to VIEW &gt; NORMAL to continue working on your poster.</a:t>
              </a:r>
            </a:p>
            <a:p>
              <a:pPr marL="0" indent="0" algn="l" defTabSz="114300"/>
              <a:endParaRPr lang="en-US" sz="2400" b="0" baseline="0" dirty="0">
                <a:solidFill>
                  <a:schemeClr val="bg1">
                    <a:lumMod val="75000"/>
                  </a:schemeClr>
                </a:solidFill>
                <a:latin typeface="Trebuchet MS" pitchFamily="34" charset="0"/>
              </a:endParaRPr>
            </a:p>
            <a:p>
              <a:pPr algn="ctr"/>
              <a:r>
                <a:rPr lang="en-US" sz="3200" b="1" baseline="0" dirty="0">
                  <a:solidFill>
                    <a:srgbClr val="FFC000"/>
                  </a:solidFill>
                  <a:latin typeface="Trebuchet MS" pitchFamily="34" charset="0"/>
                </a:rPr>
                <a:t>How to add Text</a:t>
              </a:r>
            </a:p>
            <a:p>
              <a:pPr marL="3265488" lvl="2" indent="0" algn="l" defTabSz="114300"/>
              <a:r>
                <a:rPr lang="en-US" sz="2400" b="0" baseline="0" dirty="0">
                  <a:solidFill>
                    <a:schemeClr val="bg1">
                      <a:lumMod val="75000"/>
                    </a:schemeClr>
                  </a:solidFill>
                  <a:latin typeface="Trebuchet MS" pitchFamily="34" charset="0"/>
                </a:rPr>
                <a:t>The template comes with a number of pre-formatted placeholders for headers and text blocks. You can add more blocks by copying and pasting the existing ones or by adding a text box from the HOME menu. </a:t>
              </a:r>
            </a:p>
            <a:p>
              <a:pPr marL="1518341" lvl="2" indent="0" algn="l" defTabSz="114300"/>
              <a:endParaRPr lang="en-US" sz="2400" b="0" baseline="0" dirty="0">
                <a:solidFill>
                  <a:schemeClr val="bg1">
                    <a:lumMod val="75000"/>
                  </a:schemeClr>
                </a:solidFill>
                <a:latin typeface="Trebuchet MS" pitchFamily="34" charset="0"/>
              </a:endParaRPr>
            </a:p>
            <a:p>
              <a:pPr marL="0" marR="0" lvl="0" indent="0" algn="ctr" defTabSz="1518341" rtl="0" eaLnBrk="1" fontAlgn="auto" latinLnBrk="0" hangingPunct="1">
                <a:lnSpc>
                  <a:spcPct val="100000"/>
                </a:lnSpc>
                <a:spcBef>
                  <a:spcPts val="0"/>
                </a:spcBef>
                <a:spcAft>
                  <a:spcPts val="0"/>
                </a:spcAft>
                <a:buClrTx/>
                <a:buSzTx/>
                <a:buFontTx/>
                <a:buNone/>
                <a:tabLst/>
                <a:defRPr/>
              </a:pPr>
              <a:r>
                <a:rPr lang="en-US" sz="2400" b="0" baseline="0" dirty="0">
                  <a:solidFill>
                    <a:schemeClr val="bg1">
                      <a:lumMod val="75000"/>
                    </a:schemeClr>
                  </a:solidFill>
                  <a:latin typeface="Trebuchet MS" pitchFamily="34" charset="0"/>
                </a:rPr>
                <a:t> </a:t>
              </a:r>
              <a:r>
                <a:rPr kumimoji="0" lang="en-US" sz="3200" b="1" i="0" u="none" strike="noStrike" kern="1200" cap="none" spc="0" normalizeH="0" baseline="0" noProof="0" dirty="0">
                  <a:ln>
                    <a:noFill/>
                  </a:ln>
                  <a:solidFill>
                    <a:srgbClr val="FFC000"/>
                  </a:solidFill>
                  <a:effectLst/>
                  <a:uLnTx/>
                  <a:uFillTx/>
                  <a:latin typeface="Trebuchet MS" pitchFamily="34" charset="0"/>
                </a:rPr>
                <a:t>Text size</a:t>
              </a:r>
            </a:p>
            <a:p>
              <a:pPr marL="0" marR="0" lvl="0" indent="0" algn="l" defTabSz="1143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white">
                      <a:lumMod val="75000"/>
                    </a:prstClr>
                  </a:solidFill>
                  <a:effectLst/>
                  <a:uLnTx/>
                  <a:uFillTx/>
                  <a:latin typeface="Trebuchet MS" pitchFamily="34" charset="0"/>
                </a:rPr>
                <a:t>Adjust the size of your text based on how much content you have to present. The default template text offers a good starting point. Follow the conference requirements.</a:t>
              </a:r>
              <a:endParaRPr lang="en-US" sz="2400" b="0" baseline="0" dirty="0">
                <a:solidFill>
                  <a:schemeClr val="bg1">
                    <a:lumMod val="75000"/>
                  </a:schemeClr>
                </a:solidFill>
                <a:latin typeface="Trebuchet MS" pitchFamily="34" charset="0"/>
              </a:endParaRPr>
            </a:p>
            <a:p>
              <a:pPr marL="1518341" lvl="2" indent="0" algn="l" defTabSz="114300"/>
              <a:endParaRPr lang="en-US" sz="2400" b="0" baseline="0" dirty="0">
                <a:solidFill>
                  <a:schemeClr val="bg1">
                    <a:lumMod val="75000"/>
                  </a:schemeClr>
                </a:solidFill>
                <a:latin typeface="Trebuchet MS" pitchFamily="34" charset="0"/>
              </a:endParaRPr>
            </a:p>
            <a:p>
              <a:pPr algn="ctr"/>
              <a:r>
                <a:rPr lang="en-US" sz="3200" b="1" baseline="0" dirty="0">
                  <a:solidFill>
                    <a:srgbClr val="FFC000"/>
                  </a:solidFill>
                  <a:latin typeface="Trebuchet MS" pitchFamily="34" charset="0"/>
                </a:rPr>
                <a:t>How to add Tables</a:t>
              </a:r>
            </a:p>
            <a:p>
              <a:pPr marL="1730375" lvl="1" indent="0" algn="l" defTabSz="114300"/>
              <a:r>
                <a:rPr lang="en-US" sz="2400" b="0" baseline="0" dirty="0">
                  <a:solidFill>
                    <a:schemeClr val="bg1">
                      <a:lumMod val="75000"/>
                    </a:schemeClr>
                  </a:solidFill>
                  <a:latin typeface="Trebuchet MS" pitchFamily="34" charset="0"/>
                </a:rPr>
                <a:t>To add a table from scratch go to the INSERT menu and </a:t>
              </a:r>
              <a:br>
                <a:rPr lang="en-US" sz="2400" b="0" baseline="0" dirty="0">
                  <a:solidFill>
                    <a:schemeClr val="bg1">
                      <a:lumMod val="75000"/>
                    </a:schemeClr>
                  </a:solidFill>
                  <a:latin typeface="Trebuchet MS" pitchFamily="34" charset="0"/>
                </a:rPr>
              </a:br>
              <a:r>
                <a:rPr lang="en-US" sz="2400" b="0" baseline="0" dirty="0">
                  <a:solidFill>
                    <a:schemeClr val="bg1">
                      <a:lumMod val="75000"/>
                    </a:schemeClr>
                  </a:solidFill>
                  <a:latin typeface="Trebuchet MS" pitchFamily="34" charset="0"/>
                </a:rPr>
                <a:t>click on TABLE. A drop-down box will help you select rows and columns. </a:t>
              </a:r>
            </a:p>
            <a:p>
              <a:pPr marL="0" lvl="0" indent="0" algn="l" defTabSz="114300"/>
              <a:r>
                <a:rPr lang="en-US" sz="2400" b="0" baseline="0" dirty="0">
                  <a:solidFill>
                    <a:schemeClr val="bg1">
                      <a:lumMod val="75000"/>
                    </a:schemeClr>
                  </a:solidFill>
                  <a:latin typeface="Trebuchet MS" pitchFamily="34" charset="0"/>
                </a:rPr>
                <a:t>You can also copy and a paste a table from Word or another PowerPoint document. A pasted table may need to be re-formatted by RIGHT-CLICK &gt; FORMAT SHAPE, TEXT BOX, Margins.</a:t>
              </a:r>
            </a:p>
            <a:p>
              <a:pPr marL="0" lvl="0" indent="0" algn="l" defTabSz="114300"/>
              <a:endParaRPr lang="en-US" sz="2400" b="0" baseline="0" dirty="0">
                <a:solidFill>
                  <a:schemeClr val="bg1">
                    <a:lumMod val="75000"/>
                  </a:schemeClr>
                </a:solidFill>
                <a:latin typeface="Trebuchet MS" pitchFamily="34" charset="0"/>
              </a:endParaRPr>
            </a:p>
            <a:p>
              <a:pPr marL="0" marR="0" lvl="0" indent="0" algn="ctr" defTabSz="1518341"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srgbClr val="FFC000"/>
                  </a:solidFill>
                  <a:effectLst/>
                  <a:uLnTx/>
                  <a:uFillTx/>
                  <a:latin typeface="Trebuchet MS" pitchFamily="34" charset="0"/>
                </a:rPr>
                <a:t>Graphs / Charts</a:t>
              </a:r>
            </a:p>
            <a:p>
              <a:pPr marL="0" marR="0" lvl="0" indent="0" algn="l" defTabSz="1143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white">
                      <a:lumMod val="75000"/>
                    </a:prstClr>
                  </a:solidFill>
                  <a:effectLst/>
                  <a:uLnTx/>
                  <a:uFillTx/>
                  <a:latin typeface="Trebuchet MS" pitchFamily="34" charset="0"/>
                </a:rPr>
                <a:t>You can simply copy and paste charts and graphs from Excel or Word. Some reformatting may be required depending on how the original document has been created.</a:t>
              </a:r>
            </a:p>
            <a:p>
              <a:pPr marL="0" marR="0" lvl="0" indent="0" algn="l" defTabSz="1143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prstClr val="white">
                    <a:lumMod val="75000"/>
                  </a:prstClr>
                </a:solidFill>
                <a:effectLst/>
                <a:uLnTx/>
                <a:uFillTx/>
                <a:latin typeface="Trebuchet MS" pitchFamily="34" charset="0"/>
              </a:endParaRPr>
            </a:p>
            <a:p>
              <a:pPr marL="0" marR="0" lvl="0" indent="0" algn="ctr" defTabSz="1518341"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srgbClr val="FFC000"/>
                  </a:solidFill>
                  <a:effectLst/>
                  <a:uLnTx/>
                  <a:uFillTx/>
                  <a:latin typeface="Trebuchet MS" pitchFamily="34" charset="0"/>
                </a:rPr>
                <a:t>How to change the column configuration</a:t>
              </a:r>
            </a:p>
            <a:p>
              <a:pPr marL="0" marR="0" lvl="0" indent="0" algn="l" defTabSz="1143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white">
                      <a:lumMod val="75000"/>
                    </a:prstClr>
                  </a:solidFill>
                  <a:effectLst/>
                  <a:uLnTx/>
                  <a:uFillTx/>
                  <a:latin typeface="Trebuchet MS" pitchFamily="34" charset="0"/>
                </a:rPr>
                <a:t>RIGHT-CLICK on the poster background and select LAYOUT to see the column options available for this template. The poster columns can also be customized on the Master. VIEW &gt; MASTER.</a:t>
              </a:r>
            </a:p>
            <a:p>
              <a:pPr marL="0" marR="0" lvl="0" indent="0" algn="ctr" defTabSz="1518341" rtl="0" eaLnBrk="1" fontAlgn="auto" latinLnBrk="0" hangingPunct="1">
                <a:lnSpc>
                  <a:spcPct val="100000"/>
                </a:lnSpc>
                <a:spcBef>
                  <a:spcPts val="0"/>
                </a:spcBef>
                <a:spcAft>
                  <a:spcPts val="0"/>
                </a:spcAft>
                <a:buClrTx/>
                <a:buSzTx/>
                <a:buFontTx/>
                <a:buNone/>
                <a:tabLst/>
                <a:defRPr/>
              </a:pPr>
              <a:endParaRPr kumimoji="0" lang="en-US" sz="3200" b="1" i="0" u="none" strike="noStrike" kern="1200" cap="none" spc="0" normalizeH="0" baseline="0" noProof="0" dirty="0">
                <a:ln>
                  <a:noFill/>
                </a:ln>
                <a:solidFill>
                  <a:srgbClr val="FFC000"/>
                </a:solidFill>
                <a:effectLst/>
                <a:uLnTx/>
                <a:uFillTx/>
                <a:latin typeface="Trebuchet MS" pitchFamily="34" charset="0"/>
              </a:endParaRPr>
            </a:p>
            <a:p>
              <a:pPr marL="0" marR="0" lvl="0" indent="0" algn="ctr" defTabSz="1518341"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srgbClr val="FFC000"/>
                  </a:solidFill>
                  <a:effectLst/>
                  <a:uLnTx/>
                  <a:uFillTx/>
                  <a:latin typeface="Trebuchet MS" pitchFamily="34" charset="0"/>
                </a:rPr>
                <a:t>How to remove the info bars</a:t>
              </a:r>
            </a:p>
            <a:p>
              <a:pPr marL="0" marR="0" lvl="0" indent="0" algn="l" defTabSz="1143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white">
                      <a:lumMod val="75000"/>
                    </a:prstClr>
                  </a:solidFill>
                  <a:effectLst/>
                  <a:uLnTx/>
                  <a:uFillTx/>
                  <a:latin typeface="Trebuchet MS" pitchFamily="34" charset="0"/>
                </a:rPr>
                <a:t>If you are working in PowerPoint for Windows and have finished your poster, save as PDF and the bars will not be included. You can also delete them by going to VIEW &gt; MASTER. On the Mac adjust the Page-Setup to match the Page-Setup in PowerPoint before you create a PDF. You can also delete them from the Slide Master.</a:t>
              </a:r>
            </a:p>
            <a:p>
              <a:pPr marL="0" marR="0" lvl="0" indent="0" algn="l" defTabSz="1143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prstClr val="white">
                    <a:lumMod val="75000"/>
                  </a:prstClr>
                </a:solidFill>
                <a:effectLst/>
                <a:uLnTx/>
                <a:uFillTx/>
                <a:latin typeface="Trebuchet MS" pitchFamily="34" charset="0"/>
              </a:endParaRPr>
            </a:p>
            <a:p>
              <a:pPr marL="0" marR="0" lvl="0" indent="0" algn="ctr" defTabSz="1518341"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srgbClr val="FFC000"/>
                  </a:solidFill>
                  <a:effectLst/>
                  <a:uLnTx/>
                  <a:uFillTx/>
                  <a:latin typeface="Trebuchet MS" pitchFamily="34" charset="0"/>
                </a:rPr>
                <a:t>Save your work</a:t>
              </a:r>
            </a:p>
            <a:p>
              <a:pPr marL="0" marR="0" lvl="0" indent="0" algn="l" defTabSz="1143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white">
                      <a:lumMod val="75000"/>
                    </a:prstClr>
                  </a:solidFill>
                  <a:effectLst/>
                  <a:uLnTx/>
                  <a:uFillTx/>
                  <a:latin typeface="Trebuchet MS" pitchFamily="34" charset="0"/>
                </a:rPr>
                <a:t>Save your template as a PowerPoint document. For printing, save as PowerPoint or “Print-quality” PDF.</a:t>
              </a:r>
            </a:p>
            <a:p>
              <a:pPr marL="0" marR="0" lvl="0" indent="0" algn="l" defTabSz="114300" rtl="0" eaLnBrk="1" fontAlgn="auto" latinLnBrk="0" hangingPunct="1">
                <a:lnSpc>
                  <a:spcPct val="100000"/>
                </a:lnSpc>
                <a:spcBef>
                  <a:spcPts val="0"/>
                </a:spcBef>
                <a:spcAft>
                  <a:spcPts val="0"/>
                </a:spcAft>
                <a:buClrTx/>
                <a:buSzTx/>
                <a:buFontTx/>
                <a:buNone/>
                <a:tabLst/>
                <a:defRPr/>
              </a:pPr>
              <a:endParaRPr lang="en-US" sz="2400" b="0" baseline="0" dirty="0">
                <a:solidFill>
                  <a:schemeClr val="bg1">
                    <a:lumMod val="75000"/>
                  </a:schemeClr>
                </a:solidFill>
                <a:latin typeface="Trebuchet MS" pitchFamily="34" charset="0"/>
              </a:endParaRPr>
            </a:p>
            <a:p>
              <a:pPr marL="0" marR="0" lvl="0" indent="0" algn="ctr" defTabSz="1518341"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srgbClr val="FFC000"/>
                  </a:solidFill>
                  <a:effectLst/>
                  <a:uLnTx/>
                  <a:uFillTx/>
                  <a:latin typeface="Trebuchet MS" pitchFamily="34" charset="0"/>
                </a:rPr>
                <a:t>Print your poster</a:t>
              </a:r>
            </a:p>
            <a:p>
              <a:pPr marL="0" marR="0" lvl="0" indent="0" algn="l" defTabSz="1143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white">
                      <a:lumMod val="75000"/>
                    </a:prstClr>
                  </a:solidFill>
                  <a:effectLst/>
                  <a:uLnTx/>
                  <a:uFillTx/>
                  <a:latin typeface="Trebuchet MS" pitchFamily="34" charset="0"/>
                </a:rPr>
                <a:t>When you are ready to have your poster printed go online to PosterPresentations.com and click on the “Order Your Poster” button. Choose the poster type the best suits your needs and submit your order. If you submit a PowerPoint document you will be receiving a PDF proof for your approval prior to printing. If your order is placed and paid for before noon, Pacific, Monday through Friday, your order will ship out that same day. Next day, Second day, Third day, and Free Ground services are offered. Go to PosterPresentations.com for more information.</a:t>
              </a:r>
            </a:p>
            <a:p>
              <a:pPr marL="0" marR="0" lvl="0" indent="0" algn="l" defTabSz="1143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dirty="0">
                <a:ln>
                  <a:noFill/>
                </a:ln>
                <a:solidFill>
                  <a:prstClr val="white">
                    <a:lumMod val="75000"/>
                  </a:prstClr>
                </a:solidFill>
                <a:effectLst/>
                <a:uLnTx/>
                <a:uFillTx/>
                <a:latin typeface="Trebuchet MS" pitchFamily="34" charset="0"/>
              </a:endParaRPr>
            </a:p>
          </p:txBody>
        </p:sp>
        <p:graphicFrame>
          <p:nvGraphicFramePr>
            <p:cNvPr id="45" name="Object 44"/>
            <p:cNvGraphicFramePr>
              <a:graphicFrameLocks noChangeAspect="1"/>
            </p:cNvGraphicFramePr>
            <p:nvPr userDrawn="1">
              <p:extLst>
                <p:ext uri="{D42A27DB-BD31-4B8C-83A1-F6EECF244321}">
                  <p14:modId xmlns:p14="http://schemas.microsoft.com/office/powerpoint/2010/main" val="262704017"/>
                </p:ext>
              </p:extLst>
            </p:nvPr>
          </p:nvGraphicFramePr>
          <p:xfrm>
            <a:off x="46915679" y="3349444"/>
            <a:ext cx="5586150" cy="2063772"/>
          </p:xfrm>
          <a:graphic>
            <a:graphicData uri="http://schemas.openxmlformats.org/presentationml/2006/ole">
              <mc:AlternateContent xmlns:mc="http://schemas.openxmlformats.org/markup-compatibility/2006">
                <mc:Choice xmlns:v="urn:schemas-microsoft-com:vml" Requires="v">
                  <p:oleObj spid="_x0000_s3767" name="Image" r:id="rId4" imgW="4571280" imgH="1688760" progId="Photoshop.Image.13">
                    <p:embed/>
                  </p:oleObj>
                </mc:Choice>
                <mc:Fallback>
                  <p:oleObj name="Image" r:id="rId4" imgW="4571280" imgH="1688760" progId="Photoshop.Image.13">
                    <p:embed/>
                    <p:pic>
                      <p:nvPicPr>
                        <p:cNvPr id="0" name=""/>
                        <p:cNvPicPr/>
                        <p:nvPr/>
                      </p:nvPicPr>
                      <p:blipFill>
                        <a:blip r:embed="rId5"/>
                        <a:stretch>
                          <a:fillRect/>
                        </a:stretch>
                      </p:blipFill>
                      <p:spPr>
                        <a:xfrm>
                          <a:off x="46915679" y="3349444"/>
                          <a:ext cx="5586150" cy="2063772"/>
                        </a:xfrm>
                        <a:prstGeom prst="rect">
                          <a:avLst/>
                        </a:prstGeom>
                      </p:spPr>
                    </p:pic>
                  </p:oleObj>
                </mc:Fallback>
              </mc:AlternateContent>
            </a:graphicData>
          </a:graphic>
        </p:graphicFrame>
        <p:pic>
          <p:nvPicPr>
            <p:cNvPr id="46" name="Picture 45"/>
            <p:cNvPicPr>
              <a:picLocks noChangeAspect="1"/>
            </p:cNvPicPr>
            <p:nvPr userDrawn="1"/>
          </p:nvPicPr>
          <p:blipFill>
            <a:blip r:embed="rId6"/>
            <a:stretch>
              <a:fillRect/>
            </a:stretch>
          </p:blipFill>
          <p:spPr>
            <a:xfrm>
              <a:off x="44621819" y="7740040"/>
              <a:ext cx="2969584" cy="1370577"/>
            </a:xfrm>
            <a:prstGeom prst="rect">
              <a:avLst/>
            </a:prstGeom>
            <a:ln>
              <a:noFill/>
            </a:ln>
          </p:spPr>
        </p:pic>
        <p:graphicFrame>
          <p:nvGraphicFramePr>
            <p:cNvPr id="47" name="Object 46"/>
            <p:cNvGraphicFramePr>
              <a:graphicFrameLocks noChangeAspect="1"/>
            </p:cNvGraphicFramePr>
            <p:nvPr userDrawn="1">
              <p:extLst>
                <p:ext uri="{D42A27DB-BD31-4B8C-83A1-F6EECF244321}">
                  <p14:modId xmlns:p14="http://schemas.microsoft.com/office/powerpoint/2010/main" val="2040245264"/>
                </p:ext>
              </p:extLst>
            </p:nvPr>
          </p:nvGraphicFramePr>
          <p:xfrm>
            <a:off x="44629619" y="12347263"/>
            <a:ext cx="1482266" cy="992162"/>
          </p:xfrm>
          <a:graphic>
            <a:graphicData uri="http://schemas.openxmlformats.org/presentationml/2006/ole">
              <mc:AlternateContent xmlns:mc="http://schemas.openxmlformats.org/markup-compatibility/2006">
                <mc:Choice xmlns:v="urn:schemas-microsoft-com:vml" Requires="v">
                  <p:oleObj spid="_x0000_s3768" name="Image" r:id="rId7" imgW="1574280" imgH="1053720" progId="Photoshop.Image.13">
                    <p:embed/>
                  </p:oleObj>
                </mc:Choice>
                <mc:Fallback>
                  <p:oleObj name="Image" r:id="rId7" imgW="1574280" imgH="1053720" progId="Photoshop.Image.13">
                    <p:embed/>
                    <p:pic>
                      <p:nvPicPr>
                        <p:cNvPr id="0" name=""/>
                        <p:cNvPicPr/>
                        <p:nvPr/>
                      </p:nvPicPr>
                      <p:blipFill>
                        <a:blip r:embed="rId8"/>
                        <a:stretch>
                          <a:fillRect/>
                        </a:stretch>
                      </p:blipFill>
                      <p:spPr>
                        <a:xfrm>
                          <a:off x="44629619" y="12347263"/>
                          <a:ext cx="1482266" cy="992162"/>
                        </a:xfrm>
                        <a:prstGeom prst="rect">
                          <a:avLst/>
                        </a:prstGeom>
                      </p:spPr>
                    </p:pic>
                  </p:oleObj>
                </mc:Fallback>
              </mc:AlternateContent>
            </a:graphicData>
          </a:graphic>
        </p:graphicFrame>
        <p:grpSp>
          <p:nvGrpSpPr>
            <p:cNvPr id="48" name="Group 47"/>
            <p:cNvGrpSpPr/>
            <p:nvPr userDrawn="1"/>
          </p:nvGrpSpPr>
          <p:grpSpPr>
            <a:xfrm>
              <a:off x="44487207" y="29414560"/>
              <a:ext cx="10354213" cy="1265612"/>
              <a:chOff x="44200453" y="28362386"/>
              <a:chExt cx="9771399" cy="1090622"/>
            </a:xfrm>
          </p:grpSpPr>
          <p:sp>
            <p:nvSpPr>
              <p:cNvPr id="50" name="Rounded Rectangle 49"/>
              <p:cNvSpPr/>
              <p:nvPr userDrawn="1"/>
            </p:nvSpPr>
            <p:spPr>
              <a:xfrm>
                <a:off x="44200453" y="28362386"/>
                <a:ext cx="9771398" cy="1090622"/>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51" name="Picture 7" descr="http://t2.gstatic.com/images?q=tbn:ANd9GcR4APHC6TT9w54M2zn_pvCiBxUNcspYPoVxirLRphBoJabfSvu7zw">
                <a:hlinkClick r:id="rId9"/>
              </p:cNvPr>
              <p:cNvPicPr>
                <a:picLocks noChangeAspect="1" noChangeArrowheads="1"/>
              </p:cNvPicPr>
              <p:nvPr userDrawn="1"/>
            </p:nvPicPr>
            <p:blipFill>
              <a:blip r:embed="rId10" cstate="print"/>
              <a:srcRect/>
              <a:stretch>
                <a:fillRect/>
              </a:stretch>
            </p:blipFill>
            <p:spPr bwMode="auto">
              <a:xfrm>
                <a:off x="44326393" y="28460718"/>
                <a:ext cx="914401" cy="914399"/>
              </a:xfrm>
              <a:prstGeom prst="rect">
                <a:avLst/>
              </a:prstGeom>
              <a:noFill/>
              <a:ln>
                <a:noFill/>
              </a:ln>
            </p:spPr>
          </p:pic>
          <p:sp>
            <p:nvSpPr>
              <p:cNvPr id="52" name="TextBox 51"/>
              <p:cNvSpPr txBox="1"/>
              <p:nvPr userDrawn="1"/>
            </p:nvSpPr>
            <p:spPr>
              <a:xfrm>
                <a:off x="45300663" y="28552305"/>
                <a:ext cx="8671189" cy="716099"/>
              </a:xfrm>
              <a:prstGeom prst="rect">
                <a:avLst/>
              </a:prstGeom>
              <a:noFill/>
              <a:ln>
                <a:noFill/>
              </a:ln>
            </p:spPr>
            <p:txBody>
              <a:bodyPr wrap="square" rtlCol="0">
                <a:spAutoFit/>
              </a:bodyPr>
              <a:lstStyle/>
              <a:p>
                <a:r>
                  <a:rPr lang="en-US" sz="2400" dirty="0">
                    <a:solidFill>
                      <a:schemeClr val="tx2"/>
                    </a:solidFill>
                    <a:latin typeface="Trebuchet MS" pitchFamily="34" charset="0"/>
                  </a:rPr>
                  <a:t>Student</a:t>
                </a:r>
                <a:r>
                  <a:rPr lang="en-US" sz="2400" baseline="0" dirty="0">
                    <a:solidFill>
                      <a:schemeClr val="tx2"/>
                    </a:solidFill>
                    <a:latin typeface="Trebuchet MS" pitchFamily="34" charset="0"/>
                  </a:rPr>
                  <a:t> discounts are available on our Facebook page.</a:t>
                </a:r>
                <a:br>
                  <a:rPr lang="en-US" sz="2400" baseline="0" dirty="0">
                    <a:solidFill>
                      <a:schemeClr val="tx2"/>
                    </a:solidFill>
                    <a:latin typeface="Trebuchet MS" pitchFamily="34" charset="0"/>
                  </a:rPr>
                </a:br>
                <a:r>
                  <a:rPr lang="en-US" sz="2400" baseline="0" dirty="0">
                    <a:solidFill>
                      <a:schemeClr val="tx2"/>
                    </a:solidFill>
                    <a:latin typeface="Trebuchet MS" pitchFamily="34" charset="0"/>
                  </a:rPr>
                  <a:t>Go to </a:t>
                </a:r>
                <a:r>
                  <a:rPr lang="en-US" sz="2400" u="sng" baseline="0" dirty="0">
                    <a:solidFill>
                      <a:schemeClr val="tx2"/>
                    </a:solidFill>
                    <a:latin typeface="Trebuchet MS" pitchFamily="34" charset="0"/>
                  </a:rPr>
                  <a:t>PosterPresentations.com</a:t>
                </a:r>
                <a:r>
                  <a:rPr lang="en-US" sz="2400" baseline="0" dirty="0">
                    <a:solidFill>
                      <a:schemeClr val="tx2"/>
                    </a:solidFill>
                    <a:latin typeface="Trebuchet MS" pitchFamily="34" charset="0"/>
                  </a:rPr>
                  <a:t> and click on the FB icon. </a:t>
                </a:r>
                <a:endParaRPr lang="en-US" sz="2400" dirty="0">
                  <a:solidFill>
                    <a:schemeClr val="tx2"/>
                  </a:solidFill>
                  <a:latin typeface="Trebuchet MS" pitchFamily="34" charset="0"/>
                </a:endParaRPr>
              </a:p>
            </p:txBody>
          </p:sp>
        </p:grpSp>
        <p:sp>
          <p:nvSpPr>
            <p:cNvPr id="49" name="TextBox 48"/>
            <p:cNvSpPr txBox="1"/>
            <p:nvPr userDrawn="1"/>
          </p:nvSpPr>
          <p:spPr>
            <a:xfrm>
              <a:off x="44262808" y="31169782"/>
              <a:ext cx="6870215" cy="1399638"/>
            </a:xfrm>
            <a:prstGeom prst="rect">
              <a:avLst/>
            </a:prstGeom>
            <a:noFill/>
          </p:spPr>
          <p:txBody>
            <a:bodyPr wrap="square" lIns="65304" tIns="32651" rIns="65304" bIns="32651" rtlCol="0">
              <a:spAutoFit/>
            </a:bodyPr>
            <a:lstStyle/>
            <a:p>
              <a:pPr>
                <a:lnSpc>
                  <a:spcPts val="2600"/>
                </a:lnSpc>
              </a:pPr>
              <a:r>
                <a:rPr lang="en-US" sz="2800" dirty="0">
                  <a:solidFill>
                    <a:schemeClr val="bg1"/>
                  </a:solidFill>
                </a:rPr>
                <a:t>© 2015</a:t>
              </a:r>
              <a:r>
                <a:rPr lang="en-US" sz="2800" baseline="0" dirty="0">
                  <a:solidFill>
                    <a:schemeClr val="bg1"/>
                  </a:solidFill>
                </a:rPr>
                <a:t> </a:t>
              </a:r>
              <a:r>
                <a:rPr lang="en-US" sz="2800" dirty="0">
                  <a:solidFill>
                    <a:schemeClr val="bg1"/>
                  </a:solidFill>
                </a:rPr>
                <a:t>PosterPresentations.com</a:t>
              </a:r>
              <a:br>
                <a:rPr lang="en-US" sz="2800" dirty="0">
                  <a:solidFill>
                    <a:schemeClr val="bg1"/>
                  </a:solidFill>
                </a:rPr>
              </a:br>
              <a:r>
                <a:rPr lang="en-US" sz="2800" dirty="0">
                  <a:solidFill>
                    <a:schemeClr val="bg1"/>
                  </a:solidFill>
                </a:rPr>
                <a:t>    </a:t>
              </a:r>
              <a:r>
                <a:rPr lang="en-US" sz="2400" dirty="0">
                  <a:solidFill>
                    <a:schemeClr val="bg1"/>
                  </a:solidFill>
                </a:rPr>
                <a:t>2117 Fourth Street ,</a:t>
              </a:r>
              <a:r>
                <a:rPr lang="en-US" sz="2400" baseline="0" dirty="0">
                  <a:solidFill>
                    <a:schemeClr val="bg1"/>
                  </a:solidFill>
                </a:rPr>
                <a:t> Unit C        </a:t>
              </a:r>
            </a:p>
            <a:p>
              <a:pPr>
                <a:lnSpc>
                  <a:spcPts val="2600"/>
                </a:lnSpc>
              </a:pPr>
              <a:r>
                <a:rPr lang="en-US" sz="2400" baseline="0" dirty="0">
                  <a:solidFill>
                    <a:schemeClr val="bg1"/>
                  </a:solidFill>
                </a:rPr>
                <a:t>     Berkeley CA </a:t>
              </a:r>
              <a:r>
                <a:rPr lang="en-US" sz="2000" baseline="0" dirty="0">
                  <a:solidFill>
                    <a:schemeClr val="bg1"/>
                  </a:solidFill>
                </a:rPr>
                <a:t>94710</a:t>
              </a:r>
              <a:br>
                <a:rPr lang="en-US" sz="2400" baseline="0" dirty="0">
                  <a:solidFill>
                    <a:schemeClr val="bg1"/>
                  </a:solidFill>
                </a:rPr>
              </a:br>
              <a:r>
                <a:rPr lang="en-US" sz="2400" baseline="0" dirty="0">
                  <a:solidFill>
                    <a:schemeClr val="bg1"/>
                  </a:solidFill>
                </a:rPr>
                <a:t>    </a:t>
              </a:r>
              <a:r>
                <a:rPr lang="en-US" sz="2400" b="1" baseline="0" dirty="0">
                  <a:solidFill>
                    <a:srgbClr val="FFFF00"/>
                  </a:solidFill>
                </a:rPr>
                <a:t>posterpresenter@gmail.com</a:t>
              </a:r>
              <a:endParaRPr lang="en-US" sz="2800" b="1" dirty="0">
                <a:solidFill>
                  <a:srgbClr val="FFFF00"/>
                </a:solidFill>
              </a:endParaRPr>
            </a:p>
          </p:txBody>
        </p:sp>
      </p:grpSp>
      <p:grpSp>
        <p:nvGrpSpPr>
          <p:cNvPr id="53" name="Group 52"/>
          <p:cNvGrpSpPr/>
          <p:nvPr userDrawn="1"/>
        </p:nvGrpSpPr>
        <p:grpSpPr>
          <a:xfrm>
            <a:off x="-11225189" y="-1"/>
            <a:ext cx="11018865" cy="32918401"/>
            <a:chOff x="-11225189" y="-1"/>
            <a:chExt cx="11018865" cy="32918401"/>
          </a:xfrm>
        </p:grpSpPr>
        <p:sp>
          <p:nvSpPr>
            <p:cNvPr id="54" name="Rectangle 53"/>
            <p:cNvSpPr/>
            <p:nvPr/>
          </p:nvSpPr>
          <p:spPr>
            <a:xfrm>
              <a:off x="-11216136" y="-1"/>
              <a:ext cx="11009812" cy="32918401"/>
            </a:xfrm>
            <a:prstGeom prst="rect">
              <a:avLst/>
            </a:prstGeom>
            <a:solidFill>
              <a:schemeClr val="tx1">
                <a:lumMod val="95000"/>
                <a:lumOff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457200" tIns="457200" rIns="457200" bIns="0" rtlCol="0" anchor="t" anchorCtr="0"/>
            <a:lstStyle/>
            <a:p>
              <a:pPr marL="0" marR="0" indent="0" algn="ctr" defTabSz="1518341" rtl="0" eaLnBrk="1" fontAlgn="auto" latinLnBrk="0" hangingPunct="1">
                <a:lnSpc>
                  <a:spcPct val="100000"/>
                </a:lnSpc>
                <a:spcBef>
                  <a:spcPts val="0"/>
                </a:spcBef>
                <a:spcAft>
                  <a:spcPts val="0"/>
                </a:spcAft>
                <a:buClrTx/>
                <a:buSzTx/>
                <a:buFontTx/>
                <a:buNone/>
                <a:tabLst/>
                <a:defRPr/>
              </a:pPr>
              <a:r>
                <a:rPr lang="en-US" sz="3200" b="1" spc="0" dirty="0">
                  <a:solidFill>
                    <a:srgbClr val="FF0000"/>
                  </a:solidFill>
                  <a:latin typeface="Trebuchet MS" pitchFamily="34" charset="0"/>
                </a:rPr>
                <a:t>(—THIS SIDEBAR DOES NOT PRINT—)</a:t>
              </a:r>
              <a:endParaRPr lang="en-US" sz="3200" b="1" spc="600" dirty="0">
                <a:solidFill>
                  <a:schemeClr val="bg1"/>
                </a:solidFill>
                <a:latin typeface="Trebuchet MS" pitchFamily="34" charset="0"/>
              </a:endParaRPr>
            </a:p>
            <a:p>
              <a:pPr algn="ctr"/>
              <a:r>
                <a:rPr lang="en-US" sz="4000" b="1" spc="600" dirty="0">
                  <a:solidFill>
                    <a:schemeClr val="bg1"/>
                  </a:solidFill>
                  <a:latin typeface="Trebuchet MS" pitchFamily="34" charset="0"/>
                </a:rPr>
                <a:t>DESIGN</a:t>
              </a:r>
              <a:r>
                <a:rPr lang="en-US" sz="4000" b="1" spc="600" baseline="0" dirty="0">
                  <a:solidFill>
                    <a:schemeClr val="bg1"/>
                  </a:solidFill>
                  <a:latin typeface="Trebuchet MS" pitchFamily="34" charset="0"/>
                </a:rPr>
                <a:t> </a:t>
              </a:r>
              <a:r>
                <a:rPr lang="en-US" sz="4000" b="1" spc="600" dirty="0">
                  <a:solidFill>
                    <a:schemeClr val="bg1"/>
                  </a:solidFill>
                  <a:latin typeface="Trebuchet MS" pitchFamily="34" charset="0"/>
                </a:rPr>
                <a:t>GUIDE</a:t>
              </a:r>
            </a:p>
            <a:p>
              <a:pPr algn="ctr"/>
              <a:endParaRPr lang="en-US" sz="2800" b="1" dirty="0">
                <a:latin typeface="Trebuchet MS" pitchFamily="34" charset="0"/>
              </a:endParaRPr>
            </a:p>
            <a:p>
              <a:pPr defTabSz="3765639"/>
              <a:r>
                <a:rPr lang="en-US" sz="2800" i="0" dirty="0">
                  <a:latin typeface="Trebuchet MS" pitchFamily="34" charset="0"/>
                </a:rPr>
                <a:t>This PowerPoint</a:t>
              </a:r>
              <a:r>
                <a:rPr lang="en-US" sz="2800" i="0" baseline="0" dirty="0">
                  <a:latin typeface="Trebuchet MS" pitchFamily="34" charset="0"/>
                </a:rPr>
                <a:t> </a:t>
              </a:r>
              <a:r>
                <a:rPr lang="en-US" sz="2800" i="0" dirty="0">
                  <a:latin typeface="Trebuchet MS" pitchFamily="34" charset="0"/>
                </a:rPr>
                <a:t>2007 template produces</a:t>
              </a:r>
              <a:r>
                <a:rPr lang="en-US" sz="2800" i="0" baseline="0" dirty="0">
                  <a:latin typeface="Trebuchet MS" pitchFamily="34" charset="0"/>
                </a:rPr>
                <a:t> </a:t>
              </a:r>
              <a:r>
                <a:rPr lang="en-US" sz="2800" i="0" dirty="0">
                  <a:latin typeface="Trebuchet MS" pitchFamily="34" charset="0"/>
                </a:rPr>
                <a:t>a 36”x48” presentation poster. </a:t>
              </a:r>
              <a:r>
                <a:rPr lang="en-US" sz="2800" dirty="0">
                  <a:latin typeface="Trebuchet MS" pitchFamily="34" charset="0"/>
                </a:rPr>
                <a:t>You</a:t>
              </a:r>
              <a:r>
                <a:rPr lang="en-US" sz="2800" baseline="0" dirty="0">
                  <a:latin typeface="Trebuchet MS" pitchFamily="34" charset="0"/>
                </a:rPr>
                <a:t> can u</a:t>
              </a:r>
              <a:r>
                <a:rPr lang="en-US" sz="2800" dirty="0">
                  <a:latin typeface="Trebuchet MS" pitchFamily="34" charset="0"/>
                </a:rPr>
                <a:t>se</a:t>
              </a:r>
              <a:r>
                <a:rPr lang="en-US" sz="2800" baseline="0" dirty="0">
                  <a:latin typeface="Trebuchet MS" pitchFamily="34" charset="0"/>
                </a:rPr>
                <a:t> it to create your research poster and </a:t>
              </a:r>
              <a:r>
                <a:rPr lang="en-US" sz="2800" dirty="0">
                  <a:latin typeface="Trebuchet MS" pitchFamily="34" charset="0"/>
                </a:rPr>
                <a:t>save valuable time placing titles, subtitles,</a:t>
              </a:r>
              <a:r>
                <a:rPr lang="en-US" sz="2800" baseline="0" dirty="0">
                  <a:latin typeface="Trebuchet MS" pitchFamily="34" charset="0"/>
                </a:rPr>
                <a:t> text, and graphics</a:t>
              </a:r>
              <a:r>
                <a:rPr lang="en-US" sz="2800" dirty="0">
                  <a:latin typeface="Trebuchet MS" pitchFamily="34" charset="0"/>
                </a:rPr>
                <a:t>. </a:t>
              </a:r>
            </a:p>
            <a:p>
              <a:pPr defTabSz="3765639"/>
              <a:endParaRPr lang="en-US" sz="2800" dirty="0">
                <a:latin typeface="Trebuchet MS" pitchFamily="34" charset="0"/>
              </a:endParaRPr>
            </a:p>
            <a:p>
              <a:pPr defTabSz="4389219"/>
              <a:r>
                <a:rPr lang="en-US" sz="2800" dirty="0">
                  <a:latin typeface="Trebuchet MS" pitchFamily="34" charset="0"/>
                </a:rPr>
                <a:t>We provide a series of online tutorials that will guide you through the poster design process and answer your poster production questions. To view our template tutorials, go online to </a:t>
              </a:r>
              <a:r>
                <a:rPr lang="en-US" sz="2800" b="1" dirty="0">
                  <a:solidFill>
                    <a:srgbClr val="FFC000"/>
                  </a:solidFill>
                  <a:latin typeface="Trebuchet MS" pitchFamily="34" charset="0"/>
                </a:rPr>
                <a:t>PosterPresentations.com</a:t>
              </a:r>
              <a:r>
                <a:rPr lang="en-US" sz="2800" b="1" dirty="0">
                  <a:solidFill>
                    <a:schemeClr val="bg1"/>
                  </a:solidFill>
                  <a:latin typeface="Trebuchet MS" pitchFamily="34" charset="0"/>
                </a:rPr>
                <a:t> </a:t>
              </a:r>
              <a:r>
                <a:rPr lang="en-US" sz="2800" dirty="0">
                  <a:solidFill>
                    <a:schemeClr val="bg1"/>
                  </a:solidFill>
                  <a:latin typeface="Trebuchet MS" pitchFamily="34" charset="0"/>
                </a:rPr>
                <a:t>and click on HELP DESK.</a:t>
              </a:r>
            </a:p>
            <a:p>
              <a:pPr defTabSz="4389219"/>
              <a:endParaRPr lang="en-US" sz="2800" dirty="0">
                <a:latin typeface="Trebuchet MS" pitchFamily="34" charset="0"/>
              </a:endParaRPr>
            </a:p>
            <a:p>
              <a:pPr defTabSz="4389219"/>
              <a:r>
                <a:rPr lang="en-US" sz="2800" dirty="0">
                  <a:solidFill>
                    <a:schemeClr val="bg1"/>
                  </a:solidFill>
                  <a:latin typeface="Trebuchet MS" pitchFamily="34" charset="0"/>
                </a:rPr>
                <a:t>When</a:t>
              </a:r>
              <a:r>
                <a:rPr lang="en-US" sz="2800" baseline="0" dirty="0">
                  <a:solidFill>
                    <a:schemeClr val="bg1"/>
                  </a:solidFill>
                  <a:latin typeface="Trebuchet MS" pitchFamily="34" charset="0"/>
                </a:rPr>
                <a:t> you are ready to print your poster</a:t>
              </a:r>
              <a:r>
                <a:rPr lang="en-US" sz="2800" dirty="0">
                  <a:solidFill>
                    <a:schemeClr val="bg1"/>
                  </a:solidFill>
                  <a:latin typeface="Trebuchet MS" pitchFamily="34" charset="0"/>
                </a:rPr>
                <a:t>,</a:t>
              </a:r>
              <a:r>
                <a:rPr lang="en-US" sz="2800" baseline="0" dirty="0">
                  <a:solidFill>
                    <a:schemeClr val="bg1"/>
                  </a:solidFill>
                  <a:latin typeface="Trebuchet MS" pitchFamily="34" charset="0"/>
                </a:rPr>
                <a:t> go online to </a:t>
              </a:r>
              <a:r>
                <a:rPr lang="en-US" sz="2800" b="0" dirty="0">
                  <a:solidFill>
                    <a:schemeClr val="bg1"/>
                  </a:solidFill>
                  <a:latin typeface="Trebuchet MS" pitchFamily="34" charset="0"/>
                </a:rPr>
                <a:t>PosterPresentations.com</a:t>
              </a:r>
              <a:br>
                <a:rPr lang="en-US" sz="2800" dirty="0">
                  <a:solidFill>
                    <a:schemeClr val="bg1"/>
                  </a:solidFill>
                  <a:latin typeface="Trebuchet MS" pitchFamily="34" charset="0"/>
                </a:rPr>
              </a:br>
              <a:endParaRPr lang="en-US" sz="2800" dirty="0">
                <a:solidFill>
                  <a:schemeClr val="bg1"/>
                </a:solidFill>
                <a:latin typeface="Trebuchet MS" pitchFamily="34" charset="0"/>
              </a:endParaRPr>
            </a:p>
            <a:p>
              <a:pPr algn="l" defTabSz="3765639"/>
              <a:r>
                <a:rPr lang="en-US" sz="2800" b="0" dirty="0">
                  <a:solidFill>
                    <a:schemeClr val="bg1"/>
                  </a:solidFill>
                  <a:latin typeface="Trebuchet MS" pitchFamily="34" charset="0"/>
                </a:rPr>
                <a:t>Need</a:t>
              </a:r>
              <a:r>
                <a:rPr lang="en-US" sz="2800" b="0" baseline="0" dirty="0">
                  <a:solidFill>
                    <a:schemeClr val="bg1"/>
                  </a:solidFill>
                  <a:latin typeface="Trebuchet MS" pitchFamily="34" charset="0"/>
                </a:rPr>
                <a:t> assistance? Call us at </a:t>
              </a:r>
              <a:r>
                <a:rPr lang="en-US" sz="2800" b="0" dirty="0">
                  <a:solidFill>
                    <a:srgbClr val="FFC000"/>
                  </a:solidFill>
                  <a:latin typeface="Trebuchet MS" pitchFamily="34" charset="0"/>
                </a:rPr>
                <a:t>1.510.649.3001</a:t>
              </a:r>
            </a:p>
            <a:p>
              <a:pPr algn="l" defTabSz="3765639"/>
              <a:endParaRPr lang="en-US" sz="3600" b="1" dirty="0">
                <a:solidFill>
                  <a:srgbClr val="FFFF00"/>
                </a:solidFill>
                <a:latin typeface="Trebuchet MS" pitchFamily="34" charset="0"/>
              </a:endParaRPr>
            </a:p>
            <a:p>
              <a:pPr algn="ctr"/>
              <a:endParaRPr lang="en-US" sz="2400" b="1" dirty="0">
                <a:solidFill>
                  <a:schemeClr val="bg1"/>
                </a:solidFill>
                <a:latin typeface="Trebuchet MS" pitchFamily="34" charset="0"/>
              </a:endParaRPr>
            </a:p>
            <a:p>
              <a:pPr algn="ctr"/>
              <a:r>
                <a:rPr lang="en-US" sz="4000" b="1" spc="600" dirty="0">
                  <a:solidFill>
                    <a:schemeClr val="bg1"/>
                  </a:solidFill>
                  <a:latin typeface="Trebuchet MS" pitchFamily="34" charset="0"/>
                </a:rPr>
                <a:t>QUICK START</a:t>
              </a:r>
            </a:p>
            <a:p>
              <a:pPr algn="ctr"/>
              <a:endParaRPr lang="en-US" sz="3200" b="1" baseline="0" dirty="0">
                <a:solidFill>
                  <a:schemeClr val="bg1"/>
                </a:solidFill>
                <a:latin typeface="Trebuchet MS" pitchFamily="34" charset="0"/>
              </a:endParaRPr>
            </a:p>
            <a:p>
              <a:pPr algn="ctr"/>
              <a:r>
                <a:rPr lang="en-US" sz="3200" b="1" baseline="0" dirty="0">
                  <a:solidFill>
                    <a:srgbClr val="FFC000"/>
                  </a:solidFill>
                  <a:latin typeface="Trebuchet MS" pitchFamily="34" charset="0"/>
                </a:rPr>
                <a:t>Zoom in and out</a:t>
              </a:r>
            </a:p>
            <a:p>
              <a:pPr marL="1892300" indent="-1892300" algn="l" defTabSz="850900"/>
              <a:r>
                <a:rPr lang="en-US" sz="2400" b="0" baseline="0" dirty="0">
                  <a:solidFill>
                    <a:schemeClr val="bg1"/>
                  </a:solidFill>
                  <a:latin typeface="Trebuchet MS" pitchFamily="34" charset="0"/>
                </a:rPr>
                <a:t>	</a:t>
              </a:r>
              <a:r>
                <a:rPr lang="en-US" sz="2400" b="0" baseline="0" dirty="0">
                  <a:solidFill>
                    <a:schemeClr val="bg1">
                      <a:lumMod val="75000"/>
                    </a:schemeClr>
                  </a:solidFill>
                  <a:latin typeface="Trebuchet MS" pitchFamily="34" charset="0"/>
                </a:rPr>
                <a:t>As you work on your poster zoom in and out to the level that is more comfortable to you. </a:t>
              </a:r>
            </a:p>
            <a:p>
              <a:pPr marL="1892300" indent="-1892300" algn="l" defTabSz="850900"/>
              <a:r>
                <a:rPr lang="en-US" sz="2400" b="1" baseline="0" dirty="0">
                  <a:solidFill>
                    <a:schemeClr val="bg1">
                      <a:lumMod val="75000"/>
                    </a:schemeClr>
                  </a:solidFill>
                  <a:latin typeface="Trebuchet MS" pitchFamily="34" charset="0"/>
                </a:rPr>
                <a:t>	</a:t>
              </a:r>
              <a:r>
                <a:rPr lang="en-US" sz="2400" b="0" baseline="0" dirty="0">
                  <a:solidFill>
                    <a:schemeClr val="bg1">
                      <a:lumMod val="75000"/>
                    </a:schemeClr>
                  </a:solidFill>
                  <a:latin typeface="Trebuchet MS" pitchFamily="34" charset="0"/>
                </a:rPr>
                <a:t>Go to VIEW &gt; ZOOM.</a:t>
              </a:r>
            </a:p>
            <a:p>
              <a:pPr algn="l"/>
              <a:endParaRPr lang="en-US" sz="2800" b="0" baseline="0" dirty="0">
                <a:solidFill>
                  <a:schemeClr val="bg1"/>
                </a:solidFill>
                <a:latin typeface="Trebuchet MS" pitchFamily="34" charset="0"/>
              </a:endParaRPr>
            </a:p>
            <a:p>
              <a:pPr algn="ctr"/>
              <a:r>
                <a:rPr lang="en-US" sz="3200" b="1" baseline="0" dirty="0">
                  <a:solidFill>
                    <a:srgbClr val="FFC000"/>
                  </a:solidFill>
                  <a:latin typeface="Trebuchet MS" pitchFamily="34" charset="0"/>
                </a:rPr>
                <a:t>Title, Authors, and Affiliations</a:t>
              </a:r>
            </a:p>
            <a:p>
              <a:pPr algn="l"/>
              <a:r>
                <a:rPr lang="en-US" sz="2400" b="0" baseline="0" dirty="0">
                  <a:solidFill>
                    <a:schemeClr val="bg1">
                      <a:lumMod val="75000"/>
                    </a:schemeClr>
                  </a:solidFill>
                  <a:latin typeface="Trebuchet MS" pitchFamily="34" charset="0"/>
                </a:rPr>
                <a:t>Start designing your poster by adding the title, the names of the authors, and the affiliated institutions. </a:t>
              </a:r>
              <a:r>
                <a:rPr lang="en-US" sz="2400" b="0" spc="0" baseline="0" dirty="0">
                  <a:solidFill>
                    <a:schemeClr val="bg1">
                      <a:lumMod val="75000"/>
                    </a:schemeClr>
                  </a:solidFill>
                  <a:latin typeface="Trebuchet MS" pitchFamily="34" charset="0"/>
                </a:rPr>
                <a:t>You can type or paste text into the provided boxes. The template will automatically adjust the size of your text to fit the title box. You can manually override this feature and change the size of your text. </a:t>
              </a:r>
            </a:p>
            <a:p>
              <a:pPr algn="l"/>
              <a:endParaRPr lang="en-US" sz="2400" b="0" spc="0" baseline="0" dirty="0">
                <a:solidFill>
                  <a:schemeClr val="bg1">
                    <a:lumMod val="75000"/>
                  </a:schemeClr>
                </a:solidFill>
                <a:latin typeface="Trebuchet MS" pitchFamily="34" charset="0"/>
              </a:endParaRPr>
            </a:p>
            <a:p>
              <a:pPr algn="l"/>
              <a:r>
                <a:rPr lang="en-US" sz="2400" b="1" spc="300" baseline="0" dirty="0">
                  <a:solidFill>
                    <a:srgbClr val="FFC000"/>
                  </a:solidFill>
                  <a:latin typeface="Trebuchet MS" pitchFamily="34" charset="0"/>
                </a:rPr>
                <a:t>TIP</a:t>
              </a:r>
              <a:r>
                <a:rPr lang="en-US" sz="2400" b="1" baseline="0" dirty="0">
                  <a:solidFill>
                    <a:srgbClr val="FFC000"/>
                  </a:solidFill>
                  <a:latin typeface="Trebuchet MS" pitchFamily="34" charset="0"/>
                </a:rPr>
                <a:t>: </a:t>
              </a:r>
              <a:r>
                <a:rPr lang="en-US" sz="2400" b="0" baseline="0" dirty="0">
                  <a:solidFill>
                    <a:schemeClr val="bg1">
                      <a:lumMod val="75000"/>
                    </a:schemeClr>
                  </a:solidFill>
                  <a:latin typeface="Trebuchet MS" pitchFamily="34" charset="0"/>
                </a:rPr>
                <a:t>The font size of your title should be bigger than your name(s) and institution name(s).</a:t>
              </a:r>
            </a:p>
            <a:p>
              <a:pPr algn="l"/>
              <a:br>
                <a:rPr lang="en-US" sz="2800" b="1" baseline="0" dirty="0">
                  <a:solidFill>
                    <a:schemeClr val="bg1"/>
                  </a:solidFill>
                  <a:latin typeface="Trebuchet MS" pitchFamily="34" charset="0"/>
                </a:rPr>
              </a:br>
              <a:endParaRPr lang="en-US" sz="2800" b="1" dirty="0">
                <a:solidFill>
                  <a:schemeClr val="bg1"/>
                </a:solidFill>
                <a:latin typeface="Trebuchet MS" pitchFamily="34" charset="0"/>
              </a:endParaRPr>
            </a:p>
            <a:p>
              <a:pPr algn="ctr"/>
              <a:endParaRPr lang="en-US" sz="2800" b="1" dirty="0">
                <a:solidFill>
                  <a:srgbClr val="FFC000"/>
                </a:solidFill>
                <a:latin typeface="Trebuchet MS" pitchFamily="34" charset="0"/>
              </a:endParaRPr>
            </a:p>
            <a:p>
              <a:pPr algn="ctr"/>
              <a:endParaRPr lang="en-US" sz="2800" b="1" dirty="0">
                <a:solidFill>
                  <a:srgbClr val="FFC000"/>
                </a:solidFill>
                <a:latin typeface="Trebuchet MS" pitchFamily="34" charset="0"/>
              </a:endParaRPr>
            </a:p>
            <a:p>
              <a:pPr algn="ctr"/>
              <a:r>
                <a:rPr lang="en-US" sz="3200" b="1" dirty="0">
                  <a:solidFill>
                    <a:srgbClr val="FFC000"/>
                  </a:solidFill>
                  <a:latin typeface="Trebuchet MS" pitchFamily="34" charset="0"/>
                </a:rPr>
                <a:t>Adding Logos</a:t>
              </a:r>
              <a:r>
                <a:rPr lang="en-US" sz="3200" b="1" baseline="0" dirty="0">
                  <a:solidFill>
                    <a:srgbClr val="FFC000"/>
                  </a:solidFill>
                  <a:latin typeface="Trebuchet MS" pitchFamily="34" charset="0"/>
                </a:rPr>
                <a:t> / Seals</a:t>
              </a:r>
            </a:p>
            <a:p>
              <a:pPr algn="l"/>
              <a:r>
                <a:rPr lang="en-US" sz="2400" b="0" baseline="0" dirty="0">
                  <a:solidFill>
                    <a:schemeClr val="bg1">
                      <a:lumMod val="75000"/>
                    </a:schemeClr>
                  </a:solidFill>
                  <a:latin typeface="Trebuchet MS" pitchFamily="34" charset="0"/>
                </a:rPr>
                <a:t>Most often, logos are added on each side of the title. You can insert a logo by dragging and dropping it from your desktop, copy and paste or by going to INSERT &gt; PICTURES. Logos taken from web sites are likely to be low quality when printed. Zoom it at 100% to see what the logo will look like on the final poster and make any necessary adjustments.  </a:t>
              </a:r>
            </a:p>
            <a:p>
              <a:pPr algn="l"/>
              <a:endParaRPr lang="en-US" sz="2400" b="0" spc="300" baseline="0" dirty="0">
                <a:solidFill>
                  <a:schemeClr val="bg1">
                    <a:lumMod val="75000"/>
                  </a:schemeClr>
                </a:solidFill>
                <a:latin typeface="Trebuchet MS" pitchFamily="34" charset="0"/>
              </a:endParaRPr>
            </a:p>
            <a:p>
              <a:pPr algn="l"/>
              <a:r>
                <a:rPr lang="en-US" sz="2400" b="1" spc="300" baseline="0" dirty="0">
                  <a:solidFill>
                    <a:srgbClr val="FFC000"/>
                  </a:solidFill>
                  <a:latin typeface="Trebuchet MS" pitchFamily="34" charset="0"/>
                </a:rPr>
                <a:t>TIP:</a:t>
              </a:r>
              <a:r>
                <a:rPr lang="en-US" sz="2400" b="1" spc="0" baseline="0" dirty="0">
                  <a:solidFill>
                    <a:srgbClr val="FFC000"/>
                  </a:solidFill>
                  <a:latin typeface="Trebuchet MS" pitchFamily="34" charset="0"/>
                </a:rPr>
                <a:t> </a:t>
              </a:r>
              <a:r>
                <a:rPr lang="en-US" sz="2400" b="0" baseline="0" dirty="0">
                  <a:solidFill>
                    <a:schemeClr val="bg1">
                      <a:lumMod val="75000"/>
                    </a:schemeClr>
                  </a:solidFill>
                  <a:latin typeface="Trebuchet MS" pitchFamily="34" charset="0"/>
                </a:rPr>
                <a:t>See if your school’s logo is available on our free poster templates page.</a:t>
              </a:r>
            </a:p>
            <a:p>
              <a:pPr algn="l"/>
              <a:endParaRPr lang="en-US" sz="2400" b="0" baseline="0" dirty="0">
                <a:latin typeface="Trebuchet MS" pitchFamily="34" charset="0"/>
              </a:endParaRPr>
            </a:p>
            <a:p>
              <a:pPr algn="ctr"/>
              <a:r>
                <a:rPr lang="en-US" sz="3200" b="1" baseline="0" dirty="0">
                  <a:solidFill>
                    <a:srgbClr val="FFC000"/>
                  </a:solidFill>
                  <a:latin typeface="Trebuchet MS" pitchFamily="34" charset="0"/>
                </a:rPr>
                <a:t>Photographs / Graphics</a:t>
              </a:r>
            </a:p>
            <a:p>
              <a:pPr algn="l" defTabSz="977900"/>
              <a:r>
                <a:rPr lang="en-US" sz="2400" b="0" baseline="0" dirty="0">
                  <a:solidFill>
                    <a:schemeClr val="bg1">
                      <a:lumMod val="75000"/>
                    </a:schemeClr>
                  </a:solidFill>
                  <a:latin typeface="Trebuchet MS" pitchFamily="34" charset="0"/>
                </a:rPr>
                <a:t>You can add images by dragging and dropping from your desktop, copy and paste, or by going to INSERT &gt; PICTURES. Resize images proportionally by holding down the SHIFT key and dragging one of the corner handles. For a professional-looking poster, do not distort your images by enlarging them </a:t>
              </a:r>
              <a:r>
                <a:rPr lang="en-US" sz="2400" b="0" spc="0" baseline="0" dirty="0">
                  <a:solidFill>
                    <a:schemeClr val="bg1">
                      <a:lumMod val="75000"/>
                    </a:schemeClr>
                  </a:solidFill>
                  <a:latin typeface="Trebuchet MS" pitchFamily="34" charset="0"/>
                </a:rPr>
                <a:t>disproportionally.</a:t>
              </a:r>
            </a:p>
            <a:p>
              <a:pPr algn="l" defTabSz="977900"/>
              <a:endParaRPr lang="en-US" sz="2400" b="0" baseline="0" dirty="0">
                <a:latin typeface="Trebuchet MS" pitchFamily="34" charset="0"/>
              </a:endParaRPr>
            </a:p>
            <a:p>
              <a:pPr algn="ctr"/>
              <a:endParaRPr lang="en-US" sz="2800" b="1" baseline="0" dirty="0">
                <a:solidFill>
                  <a:srgbClr val="FFC000"/>
                </a:solidFill>
                <a:latin typeface="Trebuchet MS" pitchFamily="34" charset="0"/>
              </a:endParaRPr>
            </a:p>
            <a:p>
              <a:pPr algn="ctr"/>
              <a:endParaRPr lang="en-US" sz="2800" b="1" baseline="0" dirty="0">
                <a:solidFill>
                  <a:srgbClr val="FFC000"/>
                </a:solidFill>
                <a:latin typeface="Trebuchet MS" pitchFamily="34" charset="0"/>
              </a:endParaRPr>
            </a:p>
            <a:p>
              <a:pPr algn="ctr"/>
              <a:endParaRPr lang="en-US" sz="2800" b="1" baseline="0" dirty="0">
                <a:solidFill>
                  <a:srgbClr val="FFC000"/>
                </a:solidFill>
                <a:latin typeface="Trebuchet MS" pitchFamily="34" charset="0"/>
              </a:endParaRPr>
            </a:p>
            <a:p>
              <a:pPr algn="ctr"/>
              <a:endParaRPr lang="en-US" sz="2800" b="1" baseline="0" dirty="0">
                <a:solidFill>
                  <a:srgbClr val="FFC000"/>
                </a:solidFill>
                <a:latin typeface="Trebuchet MS" pitchFamily="34" charset="0"/>
              </a:endParaRPr>
            </a:p>
            <a:p>
              <a:pPr algn="ctr"/>
              <a:endParaRPr lang="en-US" sz="2800" b="1" baseline="0" dirty="0">
                <a:solidFill>
                  <a:srgbClr val="FFC000"/>
                </a:solidFill>
                <a:latin typeface="Trebuchet MS" pitchFamily="34" charset="0"/>
              </a:endParaRPr>
            </a:p>
            <a:p>
              <a:pPr algn="ctr"/>
              <a:endParaRPr lang="en-US" sz="2800" b="1" baseline="0" dirty="0">
                <a:solidFill>
                  <a:srgbClr val="FFC000"/>
                </a:solidFill>
                <a:latin typeface="Trebuchet MS" pitchFamily="34" charset="0"/>
              </a:endParaRPr>
            </a:p>
            <a:p>
              <a:pPr algn="ctr"/>
              <a:r>
                <a:rPr lang="en-US" sz="3200" b="1" baseline="0" dirty="0">
                  <a:solidFill>
                    <a:srgbClr val="FFC000"/>
                  </a:solidFill>
                  <a:latin typeface="Trebuchet MS" pitchFamily="34" charset="0"/>
                </a:rPr>
                <a:t>Image Quality Check</a:t>
              </a:r>
            </a:p>
            <a:p>
              <a:pPr lvl="0" algn="l" defTabSz="977900"/>
              <a:r>
                <a:rPr lang="en-US" sz="2400" b="0" baseline="0" dirty="0">
                  <a:solidFill>
                    <a:schemeClr val="bg1">
                      <a:lumMod val="75000"/>
                    </a:schemeClr>
                  </a:solidFill>
                  <a:latin typeface="Trebuchet MS" pitchFamily="34" charset="0"/>
                </a:rPr>
                <a:t>Zoom in and look at your images at 100% magnification. If they look good they will print well. </a:t>
              </a:r>
              <a:endParaRPr lang="en-US" sz="2800" b="0" dirty="0">
                <a:latin typeface="Trebuchet MS" pitchFamily="34" charset="0"/>
              </a:endParaRPr>
            </a:p>
          </p:txBody>
        </p:sp>
        <p:cxnSp>
          <p:nvCxnSpPr>
            <p:cNvPr id="55" name="Straight Connector 54"/>
            <p:cNvCxnSpPr/>
            <p:nvPr/>
          </p:nvCxnSpPr>
          <p:spPr>
            <a:xfrm>
              <a:off x="-11225189" y="8422500"/>
              <a:ext cx="10999746" cy="3341"/>
            </a:xfrm>
            <a:prstGeom prst="line">
              <a:avLst/>
            </a:prstGeom>
            <a:ln>
              <a:solidFill>
                <a:srgbClr val="FFC000"/>
              </a:solidFill>
            </a:ln>
          </p:spPr>
          <p:style>
            <a:lnRef idx="1">
              <a:schemeClr val="accent1"/>
            </a:lnRef>
            <a:fillRef idx="0">
              <a:schemeClr val="accent1"/>
            </a:fillRef>
            <a:effectRef idx="0">
              <a:schemeClr val="accent1"/>
            </a:effectRef>
            <a:fontRef idx="minor">
              <a:schemeClr val="tx1"/>
            </a:fontRef>
          </p:style>
        </p:cxnSp>
        <p:pic>
          <p:nvPicPr>
            <p:cNvPr id="56" name="Picture 55"/>
            <p:cNvPicPr>
              <a:picLocks noChangeAspect="1"/>
            </p:cNvPicPr>
            <p:nvPr userDrawn="1"/>
          </p:nvPicPr>
          <p:blipFill>
            <a:blip r:embed="rId11"/>
            <a:stretch>
              <a:fillRect/>
            </a:stretch>
          </p:blipFill>
          <p:spPr>
            <a:xfrm>
              <a:off x="-10740740" y="10261718"/>
              <a:ext cx="1597666" cy="1201935"/>
            </a:xfrm>
            <a:prstGeom prst="rect">
              <a:avLst/>
            </a:prstGeom>
          </p:spPr>
        </p:pic>
        <p:pic>
          <p:nvPicPr>
            <p:cNvPr id="57" name="Picture 56"/>
            <p:cNvPicPr>
              <a:picLocks noChangeAspect="1"/>
            </p:cNvPicPr>
            <p:nvPr userDrawn="1"/>
          </p:nvPicPr>
          <p:blipFill>
            <a:blip r:embed="rId12"/>
            <a:stretch>
              <a:fillRect/>
            </a:stretch>
          </p:blipFill>
          <p:spPr>
            <a:xfrm>
              <a:off x="-10732765" y="15696927"/>
              <a:ext cx="9986808" cy="1053596"/>
            </a:xfrm>
            <a:prstGeom prst="rect">
              <a:avLst/>
            </a:prstGeom>
          </p:spPr>
        </p:pic>
        <p:grpSp>
          <p:nvGrpSpPr>
            <p:cNvPr id="58" name="Group 57"/>
            <p:cNvGrpSpPr/>
            <p:nvPr userDrawn="1"/>
          </p:nvGrpSpPr>
          <p:grpSpPr>
            <a:xfrm>
              <a:off x="-9744993" y="23540957"/>
              <a:ext cx="7531182" cy="2120439"/>
              <a:chOff x="-4470427" y="11016658"/>
              <a:chExt cx="3470785" cy="974220"/>
            </a:xfrm>
          </p:grpSpPr>
          <p:grpSp>
            <p:nvGrpSpPr>
              <p:cNvPr id="64" name="Group 63"/>
              <p:cNvGrpSpPr/>
              <p:nvPr userDrawn="1"/>
            </p:nvGrpSpPr>
            <p:grpSpPr>
              <a:xfrm>
                <a:off x="-2783495" y="11060886"/>
                <a:ext cx="624431" cy="893535"/>
                <a:chOff x="-3958697" y="11117435"/>
                <a:chExt cx="779338" cy="1280430"/>
              </a:xfrm>
            </p:grpSpPr>
            <p:pic>
              <p:nvPicPr>
                <p:cNvPr id="70" name="Picture 69"/>
                <p:cNvPicPr>
                  <a:picLocks noChangeAspect="1"/>
                </p:cNvPicPr>
                <p:nvPr userDrawn="1"/>
              </p:nvPicPr>
              <p:blipFill>
                <a:blip r:embed="rId13"/>
                <a:stretch>
                  <a:fillRect/>
                </a:stretch>
              </p:blipFill>
              <p:spPr>
                <a:xfrm>
                  <a:off x="-3948160" y="11117435"/>
                  <a:ext cx="768801" cy="1090857"/>
                </a:xfrm>
                <a:prstGeom prst="rect">
                  <a:avLst/>
                </a:prstGeom>
              </p:spPr>
            </p:pic>
            <p:sp>
              <p:nvSpPr>
                <p:cNvPr id="71" name="TextBox 70"/>
                <p:cNvSpPr txBox="1"/>
                <p:nvPr userDrawn="1"/>
              </p:nvSpPr>
              <p:spPr>
                <a:xfrm>
                  <a:off x="-3958697" y="12114178"/>
                  <a:ext cx="779337" cy="283687"/>
                </a:xfrm>
                <a:prstGeom prst="rect">
                  <a:avLst/>
                </a:prstGeom>
                <a:solidFill>
                  <a:schemeClr val="accent1"/>
                </a:solidFill>
                <a:ln>
                  <a:noFill/>
                </a:ln>
              </p:spPr>
              <p:txBody>
                <a:bodyPr wrap="square" lIns="91440" tIns="91440" rIns="91440" bIns="91440" rtlCol="0">
                  <a:spAutoFit/>
                </a:bodyPr>
                <a:lstStyle/>
                <a:p>
                  <a:pPr algn="ctr"/>
                  <a:r>
                    <a:rPr lang="en-US" sz="1600" b="1" dirty="0">
                      <a:solidFill>
                        <a:schemeClr val="tx1"/>
                      </a:solidFill>
                    </a:rPr>
                    <a:t>ORIGINAL</a:t>
                  </a:r>
                </a:p>
              </p:txBody>
            </p:sp>
          </p:grpSp>
          <p:grpSp>
            <p:nvGrpSpPr>
              <p:cNvPr id="65" name="Group 64"/>
              <p:cNvGrpSpPr/>
              <p:nvPr userDrawn="1"/>
            </p:nvGrpSpPr>
            <p:grpSpPr>
              <a:xfrm>
                <a:off x="-2033159" y="11060889"/>
                <a:ext cx="1033517" cy="893529"/>
                <a:chOff x="-2921738" y="11200127"/>
                <a:chExt cx="1420279" cy="1227904"/>
              </a:xfrm>
            </p:grpSpPr>
            <p:pic>
              <p:nvPicPr>
                <p:cNvPr id="68" name="Picture 67"/>
                <p:cNvPicPr>
                  <a:picLocks noChangeAspect="1"/>
                </p:cNvPicPr>
                <p:nvPr userDrawn="1"/>
              </p:nvPicPr>
              <p:blipFill>
                <a:blip r:embed="rId13"/>
                <a:stretch>
                  <a:fillRect/>
                </a:stretch>
              </p:blipFill>
              <p:spPr>
                <a:xfrm>
                  <a:off x="-2921738" y="11200127"/>
                  <a:ext cx="1420279" cy="1029694"/>
                </a:xfrm>
                <a:prstGeom prst="rect">
                  <a:avLst/>
                </a:prstGeom>
              </p:spPr>
            </p:pic>
            <p:sp>
              <p:nvSpPr>
                <p:cNvPr id="69" name="TextBox 68"/>
                <p:cNvSpPr txBox="1"/>
                <p:nvPr userDrawn="1"/>
              </p:nvSpPr>
              <p:spPr>
                <a:xfrm>
                  <a:off x="-2918991" y="12175418"/>
                  <a:ext cx="1417532" cy="252613"/>
                </a:xfrm>
                <a:prstGeom prst="rect">
                  <a:avLst/>
                </a:prstGeom>
                <a:solidFill>
                  <a:srgbClr val="FF0000"/>
                </a:solidFill>
              </p:spPr>
              <p:txBody>
                <a:bodyPr wrap="square" lIns="457200" tIns="91440" rIns="457200" bIns="91440" rtlCol="0">
                  <a:spAutoFit/>
                </a:bodyPr>
                <a:lstStyle/>
                <a:p>
                  <a:pPr algn="ctr"/>
                  <a:r>
                    <a:rPr lang="en-US" sz="1400" b="1" dirty="0">
                      <a:solidFill>
                        <a:schemeClr val="bg1"/>
                      </a:solidFill>
                    </a:rPr>
                    <a:t>DISTORTED</a:t>
                  </a:r>
                  <a:endParaRPr lang="en-US" sz="700" b="1" dirty="0">
                    <a:solidFill>
                      <a:schemeClr val="bg1"/>
                    </a:solidFill>
                  </a:endParaRPr>
                </a:p>
              </p:txBody>
            </p:sp>
          </p:grpSp>
          <p:pic>
            <p:nvPicPr>
              <p:cNvPr id="66" name="Picture 65"/>
              <p:cNvPicPr>
                <a:picLocks noChangeAspect="1"/>
              </p:cNvPicPr>
              <p:nvPr userDrawn="1"/>
            </p:nvPicPr>
            <p:blipFill>
              <a:blip r:embed="rId14"/>
              <a:stretch>
                <a:fillRect/>
              </a:stretch>
            </p:blipFill>
            <p:spPr>
              <a:xfrm>
                <a:off x="-4470427" y="11016658"/>
                <a:ext cx="1098742" cy="847761"/>
              </a:xfrm>
              <a:prstGeom prst="rect">
                <a:avLst/>
              </a:prstGeom>
            </p:spPr>
          </p:pic>
          <p:sp>
            <p:nvSpPr>
              <p:cNvPr id="67" name="TextBox 66"/>
              <p:cNvSpPr txBox="1"/>
              <p:nvPr userDrawn="1"/>
            </p:nvSpPr>
            <p:spPr>
              <a:xfrm>
                <a:off x="-4440600" y="11665645"/>
                <a:ext cx="1035685" cy="325233"/>
              </a:xfrm>
              <a:prstGeom prst="rect">
                <a:avLst/>
              </a:prstGeom>
              <a:noFill/>
            </p:spPr>
            <p:txBody>
              <a:bodyPr wrap="square" lIns="457200" tIns="457200" rIns="457200" bIns="0" rtlCol="0">
                <a:spAutoFit/>
              </a:bodyPr>
              <a:lstStyle/>
              <a:p>
                <a:pPr algn="ctr"/>
                <a:r>
                  <a:rPr lang="en-US" sz="1600" dirty="0">
                    <a:solidFill>
                      <a:schemeClr val="bg1"/>
                    </a:solidFill>
                  </a:rPr>
                  <a:t>Corner</a:t>
                </a:r>
                <a:r>
                  <a:rPr lang="en-US" sz="1600" baseline="0" dirty="0">
                    <a:solidFill>
                      <a:schemeClr val="bg1"/>
                    </a:solidFill>
                  </a:rPr>
                  <a:t> handles</a:t>
                </a:r>
                <a:endParaRPr lang="en-US" sz="1600" dirty="0">
                  <a:solidFill>
                    <a:schemeClr val="bg1"/>
                  </a:solidFill>
                </a:endParaRPr>
              </a:p>
            </p:txBody>
          </p:sp>
        </p:grpSp>
        <p:grpSp>
          <p:nvGrpSpPr>
            <p:cNvPr id="59" name="Group 58"/>
            <p:cNvGrpSpPr/>
            <p:nvPr userDrawn="1"/>
          </p:nvGrpSpPr>
          <p:grpSpPr>
            <a:xfrm>
              <a:off x="-10398793" y="27751410"/>
              <a:ext cx="9323012" cy="2453251"/>
              <a:chOff x="-4754996" y="12734136"/>
              <a:chExt cx="4296559" cy="1127128"/>
            </a:xfrm>
          </p:grpSpPr>
          <p:graphicFrame>
            <p:nvGraphicFramePr>
              <p:cNvPr id="60" name="Object 59"/>
              <p:cNvGraphicFramePr>
                <a:graphicFrameLocks noChangeAspect="1"/>
              </p:cNvGraphicFramePr>
              <p:nvPr userDrawn="1">
                <p:extLst>
                  <p:ext uri="{D42A27DB-BD31-4B8C-83A1-F6EECF244321}">
                    <p14:modId xmlns:p14="http://schemas.microsoft.com/office/powerpoint/2010/main" val="1199812768"/>
                  </p:ext>
                </p:extLst>
              </p:nvPr>
            </p:nvGraphicFramePr>
            <p:xfrm>
              <a:off x="-4533347" y="12734142"/>
              <a:ext cx="1828800" cy="1117600"/>
            </p:xfrm>
            <a:graphic>
              <a:graphicData uri="http://schemas.openxmlformats.org/presentationml/2006/ole">
                <mc:AlternateContent xmlns:mc="http://schemas.openxmlformats.org/markup-compatibility/2006">
                  <mc:Choice xmlns:v="urn:schemas-microsoft-com:vml" Requires="v">
                    <p:oleObj spid="_x0000_s3769" name="Image" r:id="rId15" imgW="1828440" imgH="1117440" progId="Photoshop.Image.13">
                      <p:embed/>
                    </p:oleObj>
                  </mc:Choice>
                  <mc:Fallback>
                    <p:oleObj name="Image" r:id="rId15" imgW="1828440" imgH="1117440" progId="Photoshop.Image.13">
                      <p:embed/>
                      <p:pic>
                        <p:nvPicPr>
                          <p:cNvPr id="0" name=""/>
                          <p:cNvPicPr/>
                          <p:nvPr/>
                        </p:nvPicPr>
                        <p:blipFill>
                          <a:blip r:embed="rId16"/>
                          <a:stretch>
                            <a:fillRect/>
                          </a:stretch>
                        </p:blipFill>
                        <p:spPr>
                          <a:xfrm>
                            <a:off x="-4533347" y="12734142"/>
                            <a:ext cx="1828800" cy="1117600"/>
                          </a:xfrm>
                          <a:prstGeom prst="rect">
                            <a:avLst/>
                          </a:prstGeom>
                        </p:spPr>
                      </p:pic>
                    </p:oleObj>
                  </mc:Fallback>
                </mc:AlternateContent>
              </a:graphicData>
            </a:graphic>
          </p:graphicFrame>
          <p:graphicFrame>
            <p:nvGraphicFramePr>
              <p:cNvPr id="61" name="Object 60"/>
              <p:cNvGraphicFramePr>
                <a:graphicFrameLocks noChangeAspect="1"/>
              </p:cNvGraphicFramePr>
              <p:nvPr userDrawn="1">
                <p:extLst>
                  <p:ext uri="{D42A27DB-BD31-4B8C-83A1-F6EECF244321}">
                    <p14:modId xmlns:p14="http://schemas.microsoft.com/office/powerpoint/2010/main" val="4096349677"/>
                  </p:ext>
                </p:extLst>
              </p:nvPr>
            </p:nvGraphicFramePr>
            <p:xfrm>
              <a:off x="-2456641" y="12737835"/>
              <a:ext cx="1828800" cy="1117600"/>
            </p:xfrm>
            <a:graphic>
              <a:graphicData uri="http://schemas.openxmlformats.org/presentationml/2006/ole">
                <mc:AlternateContent xmlns:mc="http://schemas.openxmlformats.org/markup-compatibility/2006">
                  <mc:Choice xmlns:v="urn:schemas-microsoft-com:vml" Requires="v">
                    <p:oleObj spid="_x0000_s3770" name="Image" r:id="rId17" imgW="1828440" imgH="1117440" progId="Photoshop.Image.13">
                      <p:embed/>
                    </p:oleObj>
                  </mc:Choice>
                  <mc:Fallback>
                    <p:oleObj name="Image" r:id="rId17" imgW="1828440" imgH="1117440" progId="Photoshop.Image.13">
                      <p:embed/>
                      <p:pic>
                        <p:nvPicPr>
                          <p:cNvPr id="0" name=""/>
                          <p:cNvPicPr/>
                          <p:nvPr/>
                        </p:nvPicPr>
                        <p:blipFill>
                          <a:blip r:embed="rId18"/>
                          <a:stretch>
                            <a:fillRect/>
                          </a:stretch>
                        </p:blipFill>
                        <p:spPr>
                          <a:xfrm>
                            <a:off x="-2456641" y="12737835"/>
                            <a:ext cx="1828800" cy="1117600"/>
                          </a:xfrm>
                          <a:prstGeom prst="rect">
                            <a:avLst/>
                          </a:prstGeom>
                        </p:spPr>
                      </p:pic>
                    </p:oleObj>
                  </mc:Fallback>
                </mc:AlternateContent>
              </a:graphicData>
            </a:graphic>
          </p:graphicFrame>
          <p:sp>
            <p:nvSpPr>
              <p:cNvPr id="62" name="TextBox 61"/>
              <p:cNvSpPr txBox="1"/>
              <p:nvPr userDrawn="1"/>
            </p:nvSpPr>
            <p:spPr>
              <a:xfrm rot="16200000">
                <a:off x="-5235785" y="13214925"/>
                <a:ext cx="1117601" cy="156024"/>
              </a:xfrm>
              <a:prstGeom prst="rect">
                <a:avLst/>
              </a:prstGeom>
              <a:noFill/>
            </p:spPr>
            <p:txBody>
              <a:bodyPr wrap="square" lIns="91440" tIns="91440" rIns="91440" bIns="0" rtlCol="0">
                <a:spAutoFit/>
              </a:bodyPr>
              <a:lstStyle/>
              <a:p>
                <a:pPr algn="ctr"/>
                <a:r>
                  <a:rPr lang="en-US" sz="1600" dirty="0">
                    <a:solidFill>
                      <a:srgbClr val="92D050"/>
                    </a:solidFill>
                  </a:rPr>
                  <a:t>Good</a:t>
                </a:r>
                <a:r>
                  <a:rPr lang="en-US" sz="1600" baseline="0" dirty="0">
                    <a:solidFill>
                      <a:srgbClr val="92D050"/>
                    </a:solidFill>
                  </a:rPr>
                  <a:t> </a:t>
                </a:r>
                <a:r>
                  <a:rPr lang="en-US" sz="1600" baseline="0" dirty="0">
                    <a:solidFill>
                      <a:schemeClr val="bg1"/>
                    </a:solidFill>
                  </a:rPr>
                  <a:t>printing quality</a:t>
                </a:r>
                <a:endParaRPr lang="en-US" sz="1600" dirty="0">
                  <a:solidFill>
                    <a:schemeClr val="bg1"/>
                  </a:solidFill>
                </a:endParaRPr>
              </a:p>
            </p:txBody>
          </p:sp>
          <p:sp>
            <p:nvSpPr>
              <p:cNvPr id="63" name="TextBox 62"/>
              <p:cNvSpPr txBox="1"/>
              <p:nvPr userDrawn="1"/>
            </p:nvSpPr>
            <p:spPr>
              <a:xfrm rot="16200000">
                <a:off x="-1095250" y="13224452"/>
                <a:ext cx="1117601" cy="156024"/>
              </a:xfrm>
              <a:prstGeom prst="rect">
                <a:avLst/>
              </a:prstGeom>
              <a:noFill/>
            </p:spPr>
            <p:txBody>
              <a:bodyPr wrap="square" lIns="91440" tIns="91440" rIns="91440" bIns="0" rtlCol="0">
                <a:spAutoFit/>
              </a:bodyPr>
              <a:lstStyle/>
              <a:p>
                <a:pPr algn="ctr"/>
                <a:r>
                  <a:rPr lang="en-US" sz="1600" dirty="0">
                    <a:solidFill>
                      <a:srgbClr val="FF0000"/>
                    </a:solidFill>
                  </a:rPr>
                  <a:t>Bad </a:t>
                </a:r>
                <a:r>
                  <a:rPr lang="en-US" sz="1600" dirty="0">
                    <a:solidFill>
                      <a:schemeClr val="bg1"/>
                    </a:solidFill>
                  </a:rPr>
                  <a:t>printing quality</a:t>
                </a:r>
              </a:p>
            </p:txBody>
          </p:sp>
        </p:grpSp>
      </p:grpSp>
      <p:sp>
        <p:nvSpPr>
          <p:cNvPr id="38" name="Text Box 14"/>
          <p:cNvSpPr txBox="1">
            <a:spLocks noChangeArrowheads="1"/>
          </p:cNvSpPr>
          <p:nvPr userDrawn="1"/>
        </p:nvSpPr>
        <p:spPr bwMode="auto">
          <a:xfrm>
            <a:off x="1567305" y="32315729"/>
            <a:ext cx="2514600" cy="336819"/>
          </a:xfrm>
          <a:prstGeom prst="rect">
            <a:avLst/>
          </a:prstGeom>
          <a:noFill/>
          <a:ln w="9525">
            <a:noFill/>
            <a:miter lim="800000"/>
            <a:headEnd/>
            <a:tailEnd/>
          </a:ln>
          <a:effectLst/>
        </p:spPr>
        <p:txBody>
          <a:bodyPr lIns="91263" tIns="45623" rIns="91263" bIns="45623">
            <a:spAutoFit/>
          </a:bodyPr>
          <a:lstStyle/>
          <a:p>
            <a:pPr eaLnBrk="0" hangingPunct="0">
              <a:lnSpc>
                <a:spcPct val="65000"/>
              </a:lnSpc>
              <a:spcBef>
                <a:spcPct val="50000"/>
              </a:spcBef>
              <a:defRPr/>
            </a:pPr>
            <a:r>
              <a:rPr lang="en-US" sz="500" b="1" dirty="0">
                <a:solidFill>
                  <a:schemeClr val="bg1">
                    <a:lumMod val="75000"/>
                  </a:schemeClr>
                </a:solidFill>
                <a:latin typeface="Arial" charset="0"/>
              </a:rPr>
              <a:t>RESEARCH POSTER PRESENTATION DESIGN © 2015</a:t>
            </a:r>
          </a:p>
          <a:p>
            <a:pPr eaLnBrk="0" hangingPunct="0">
              <a:lnSpc>
                <a:spcPct val="65000"/>
              </a:lnSpc>
              <a:spcBef>
                <a:spcPct val="50000"/>
              </a:spcBef>
              <a:defRPr/>
            </a:pPr>
            <a:r>
              <a:rPr lang="en-US" sz="1100" b="1" dirty="0">
                <a:solidFill>
                  <a:schemeClr val="bg1">
                    <a:lumMod val="75000"/>
                  </a:schemeClr>
                </a:solidFill>
                <a:latin typeface="Arial" charset="0"/>
              </a:rPr>
              <a:t>www.PosterPresentations.com</a:t>
            </a:r>
          </a:p>
        </p:txBody>
      </p:sp>
    </p:spTree>
  </p:cSld>
  <p:clrMap bg1="lt1" tx1="dk1" bg2="lt2" tx2="dk2" accent1="accent1" accent2="accent2" accent3="accent3" accent4="accent4" accent5="accent5" accent6="accent6" hlink="hlink" folHlink="folHlink"/>
  <p:sldLayoutIdLst>
    <p:sldLayoutId id="2147483654" r:id="rId1"/>
  </p:sldLayoutIdLst>
  <p:txStyles>
    <p:titleStyle>
      <a:lvl1pPr algn="ctr" defTabSz="4388900" rtl="0" eaLnBrk="1" latinLnBrk="0" hangingPunct="1">
        <a:spcBef>
          <a:spcPct val="0"/>
        </a:spcBef>
        <a:buNone/>
        <a:defRPr sz="8800" kern="1200">
          <a:solidFill>
            <a:schemeClr val="bg1"/>
          </a:solidFill>
          <a:latin typeface="Trebuchet MS" pitchFamily="34" charset="0"/>
          <a:ea typeface="+mj-ea"/>
          <a:cs typeface="+mj-cs"/>
        </a:defRPr>
      </a:lvl1pPr>
    </p:titleStyle>
    <p:bodyStyle>
      <a:lvl1pPr marL="1645838" indent="-1645838" algn="l" defTabSz="4388900" rtl="0" eaLnBrk="1" latinLnBrk="0" hangingPunct="1">
        <a:spcBef>
          <a:spcPct val="20000"/>
        </a:spcBef>
        <a:buFont typeface="Arial" pitchFamily="34" charset="0"/>
        <a:buChar char="•"/>
        <a:defRPr sz="15400" kern="1200">
          <a:solidFill>
            <a:schemeClr val="tx1"/>
          </a:solidFill>
          <a:latin typeface="+mn-lt"/>
          <a:ea typeface="+mn-ea"/>
          <a:cs typeface="+mn-cs"/>
        </a:defRPr>
      </a:lvl1pPr>
      <a:lvl2pPr marL="3565982" indent="-1371531" algn="l" defTabSz="4388900" rtl="0" eaLnBrk="1" latinLnBrk="0" hangingPunct="1">
        <a:spcBef>
          <a:spcPct val="20000"/>
        </a:spcBef>
        <a:buFont typeface="Arial" pitchFamily="34" charset="0"/>
        <a:buChar char="–"/>
        <a:defRPr sz="13500" kern="1200">
          <a:solidFill>
            <a:schemeClr val="tx1"/>
          </a:solidFill>
          <a:latin typeface="+mn-lt"/>
          <a:ea typeface="+mn-ea"/>
          <a:cs typeface="+mn-cs"/>
        </a:defRPr>
      </a:lvl2pPr>
      <a:lvl3pPr marL="5486126" indent="-1097226" algn="l" defTabSz="4388900" rtl="0" eaLnBrk="1" latinLnBrk="0" hangingPunct="1">
        <a:spcBef>
          <a:spcPct val="20000"/>
        </a:spcBef>
        <a:buFont typeface="Arial" pitchFamily="34" charset="0"/>
        <a:buChar char="•"/>
        <a:defRPr sz="11600" kern="1200">
          <a:solidFill>
            <a:schemeClr val="tx1"/>
          </a:solidFill>
          <a:latin typeface="+mn-lt"/>
          <a:ea typeface="+mn-ea"/>
          <a:cs typeface="+mn-cs"/>
        </a:defRPr>
      </a:lvl3pPr>
      <a:lvl4pPr marL="7680577"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4pPr>
      <a:lvl5pPr marL="9875026"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5pPr>
      <a:lvl6pPr marL="12069477"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6pPr>
      <a:lvl7pPr marL="14263926"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7pPr>
      <a:lvl8pPr marL="16458377"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8pPr>
      <a:lvl9pPr marL="18652827"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9pPr>
    </p:bodyStyle>
    <p:otherStyle>
      <a:defPPr>
        <a:defRPr lang="en-US"/>
      </a:defPPr>
      <a:lvl1pPr marL="0" algn="l" defTabSz="4388900" rtl="0" eaLnBrk="1" latinLnBrk="0" hangingPunct="1">
        <a:defRPr sz="8600" kern="1200">
          <a:solidFill>
            <a:schemeClr val="tx1"/>
          </a:solidFill>
          <a:latin typeface="+mn-lt"/>
          <a:ea typeface="+mn-ea"/>
          <a:cs typeface="+mn-cs"/>
        </a:defRPr>
      </a:lvl1pPr>
      <a:lvl2pPr marL="2194451" algn="l" defTabSz="4388900" rtl="0" eaLnBrk="1" latinLnBrk="0" hangingPunct="1">
        <a:defRPr sz="8600" kern="1200">
          <a:solidFill>
            <a:schemeClr val="tx1"/>
          </a:solidFill>
          <a:latin typeface="+mn-lt"/>
          <a:ea typeface="+mn-ea"/>
          <a:cs typeface="+mn-cs"/>
        </a:defRPr>
      </a:lvl2pPr>
      <a:lvl3pPr marL="4388900" algn="l" defTabSz="4388900" rtl="0" eaLnBrk="1" latinLnBrk="0" hangingPunct="1">
        <a:defRPr sz="8600" kern="1200">
          <a:solidFill>
            <a:schemeClr val="tx1"/>
          </a:solidFill>
          <a:latin typeface="+mn-lt"/>
          <a:ea typeface="+mn-ea"/>
          <a:cs typeface="+mn-cs"/>
        </a:defRPr>
      </a:lvl3pPr>
      <a:lvl4pPr marL="6583351" algn="l" defTabSz="4388900" rtl="0" eaLnBrk="1" latinLnBrk="0" hangingPunct="1">
        <a:defRPr sz="8600" kern="1200">
          <a:solidFill>
            <a:schemeClr val="tx1"/>
          </a:solidFill>
          <a:latin typeface="+mn-lt"/>
          <a:ea typeface="+mn-ea"/>
          <a:cs typeface="+mn-cs"/>
        </a:defRPr>
      </a:lvl4pPr>
      <a:lvl5pPr marL="8777801" algn="l" defTabSz="4388900" rtl="0" eaLnBrk="1" latinLnBrk="0" hangingPunct="1">
        <a:defRPr sz="8600" kern="1200">
          <a:solidFill>
            <a:schemeClr val="tx1"/>
          </a:solidFill>
          <a:latin typeface="+mn-lt"/>
          <a:ea typeface="+mn-ea"/>
          <a:cs typeface="+mn-cs"/>
        </a:defRPr>
      </a:lvl5pPr>
      <a:lvl6pPr marL="10972252" algn="l" defTabSz="4388900" rtl="0" eaLnBrk="1" latinLnBrk="0" hangingPunct="1">
        <a:defRPr sz="8600" kern="1200">
          <a:solidFill>
            <a:schemeClr val="tx1"/>
          </a:solidFill>
          <a:latin typeface="+mn-lt"/>
          <a:ea typeface="+mn-ea"/>
          <a:cs typeface="+mn-cs"/>
        </a:defRPr>
      </a:lvl6pPr>
      <a:lvl7pPr marL="13166703" algn="l" defTabSz="4388900" rtl="0" eaLnBrk="1" latinLnBrk="0" hangingPunct="1">
        <a:defRPr sz="8600" kern="1200">
          <a:solidFill>
            <a:schemeClr val="tx1"/>
          </a:solidFill>
          <a:latin typeface="+mn-lt"/>
          <a:ea typeface="+mn-ea"/>
          <a:cs typeface="+mn-cs"/>
        </a:defRPr>
      </a:lvl7pPr>
      <a:lvl8pPr marL="15361152" algn="l" defTabSz="4388900" rtl="0" eaLnBrk="1" latinLnBrk="0" hangingPunct="1">
        <a:defRPr sz="8600" kern="1200">
          <a:solidFill>
            <a:schemeClr val="tx1"/>
          </a:solidFill>
          <a:latin typeface="+mn-lt"/>
          <a:ea typeface="+mn-ea"/>
          <a:cs typeface="+mn-cs"/>
        </a:defRPr>
      </a:lvl8pPr>
      <a:lvl9pPr marL="17555603" algn="l" defTabSz="4388900" rtl="0" eaLnBrk="1" latinLnBrk="0" hangingPunct="1">
        <a:defRPr sz="86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17.JPG"/><Relationship Id="rId3" Type="http://schemas.openxmlformats.org/officeDocument/2006/relationships/image" Target="../media/image12.jpg"/><Relationship Id="rId7" Type="http://schemas.openxmlformats.org/officeDocument/2006/relationships/image" Target="../media/image16.JPG"/><Relationship Id="rId2" Type="http://schemas.openxmlformats.org/officeDocument/2006/relationships/notesSlide" Target="../notesSlides/notesSlide1.xml"/><Relationship Id="rId1" Type="http://schemas.openxmlformats.org/officeDocument/2006/relationships/slideLayout" Target="../slideLayouts/slideLayout3.xml"/><Relationship Id="rId6" Type="http://schemas.openxmlformats.org/officeDocument/2006/relationships/image" Target="../media/image15.JPG"/><Relationship Id="rId5" Type="http://schemas.openxmlformats.org/officeDocument/2006/relationships/image" Target="../media/image14.JPG"/><Relationship Id="rId10" Type="http://schemas.openxmlformats.org/officeDocument/2006/relationships/image" Target="../media/image19.JPG"/><Relationship Id="rId4" Type="http://schemas.openxmlformats.org/officeDocument/2006/relationships/image" Target="../media/image13.png"/><Relationship Id="rId9" Type="http://schemas.openxmlformats.org/officeDocument/2006/relationships/image" Target="../media/image18.JPG"/></Relationships>
</file>

<file path=ppt/slides/slide1.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453" name="Text Placeholder 452"/>
          <p:cNvSpPr>
            <a:spLocks noGrp="1"/>
          </p:cNvSpPr>
          <p:nvPr>
            <p:ph type="body" sz="quarter" idx="11"/>
          </p:nvPr>
        </p:nvSpPr>
        <p:spPr>
          <a:xfrm>
            <a:off x="1164456" y="4891667"/>
            <a:ext cx="9806760" cy="780108"/>
          </a:xfrm>
        </p:spPr>
        <p:txBody>
          <a:bodyPr/>
          <a:lstStyle/>
          <a:p>
            <a:pPr lvl="0"/>
            <a:r>
              <a:rPr lang="en-US" dirty="0"/>
              <a:t>Objectives</a:t>
            </a:r>
          </a:p>
        </p:txBody>
      </p:sp>
      <p:sp>
        <p:nvSpPr>
          <p:cNvPr id="465" name="Text Placeholder 464"/>
          <p:cNvSpPr>
            <a:spLocks noGrp="1"/>
          </p:cNvSpPr>
          <p:nvPr>
            <p:ph type="body" sz="quarter" idx="20"/>
          </p:nvPr>
        </p:nvSpPr>
        <p:spPr>
          <a:xfrm>
            <a:off x="1215683" y="9977413"/>
            <a:ext cx="9762295" cy="737644"/>
          </a:xfrm>
        </p:spPr>
        <p:txBody>
          <a:bodyPr/>
          <a:lstStyle/>
          <a:p>
            <a:r>
              <a:rPr lang="en-US" dirty="0"/>
              <a:t>Introduction</a:t>
            </a:r>
          </a:p>
        </p:txBody>
      </p:sp>
      <p:sp>
        <p:nvSpPr>
          <p:cNvPr id="617" name="Text Placeholder 616"/>
          <p:cNvSpPr>
            <a:spLocks noGrp="1"/>
          </p:cNvSpPr>
          <p:nvPr>
            <p:ph type="body" sz="quarter" idx="22"/>
          </p:nvPr>
        </p:nvSpPr>
        <p:spPr>
          <a:xfrm>
            <a:off x="11776188" y="4904698"/>
            <a:ext cx="20720050" cy="754045"/>
          </a:xfrm>
        </p:spPr>
        <p:txBody>
          <a:bodyPr/>
          <a:lstStyle/>
          <a:p>
            <a:r>
              <a:rPr lang="en-US" dirty="0"/>
              <a:t>Case Presentation</a:t>
            </a:r>
          </a:p>
        </p:txBody>
      </p:sp>
      <p:sp>
        <p:nvSpPr>
          <p:cNvPr id="618" name="Text Placeholder 617"/>
          <p:cNvSpPr>
            <a:spLocks noGrp="1"/>
          </p:cNvSpPr>
          <p:nvPr>
            <p:ph type="body" sz="quarter" idx="23"/>
          </p:nvPr>
        </p:nvSpPr>
        <p:spPr>
          <a:xfrm>
            <a:off x="11587164" y="22589537"/>
            <a:ext cx="20720050" cy="1372661"/>
          </a:xfrm>
        </p:spPr>
        <p:txBody>
          <a:bodyPr/>
          <a:lstStyle/>
          <a:p>
            <a:r>
              <a:rPr lang="en-US" sz="2800" dirty="0">
                <a:solidFill>
                  <a:schemeClr val="tx1"/>
                </a:solidFill>
                <a:latin typeface="+mn-lt"/>
              </a:rPr>
              <a:t>   </a:t>
            </a:r>
          </a:p>
          <a:p>
            <a:endParaRPr lang="en-US" dirty="0">
              <a:latin typeface="+mn-lt"/>
            </a:endParaRPr>
          </a:p>
        </p:txBody>
      </p:sp>
      <p:sp>
        <p:nvSpPr>
          <p:cNvPr id="620" name="Text Placeholder 619"/>
          <p:cNvSpPr>
            <a:spLocks noGrp="1"/>
          </p:cNvSpPr>
          <p:nvPr>
            <p:ph type="body" sz="quarter" idx="25"/>
          </p:nvPr>
        </p:nvSpPr>
        <p:spPr>
          <a:xfrm>
            <a:off x="32977794" y="16405783"/>
            <a:ext cx="10004883" cy="682749"/>
          </a:xfrm>
        </p:spPr>
        <p:txBody>
          <a:bodyPr/>
          <a:lstStyle/>
          <a:p>
            <a:r>
              <a:rPr lang="en-US" dirty="0"/>
              <a:t>Conclusion</a:t>
            </a:r>
          </a:p>
        </p:txBody>
      </p:sp>
      <p:sp>
        <p:nvSpPr>
          <p:cNvPr id="622" name="Text Placeholder 621"/>
          <p:cNvSpPr>
            <a:spLocks noGrp="1"/>
          </p:cNvSpPr>
          <p:nvPr>
            <p:ph type="body" sz="quarter" idx="27"/>
          </p:nvPr>
        </p:nvSpPr>
        <p:spPr>
          <a:xfrm>
            <a:off x="32935659" y="4904698"/>
            <a:ext cx="10047018" cy="754045"/>
          </a:xfrm>
        </p:spPr>
        <p:txBody>
          <a:bodyPr/>
          <a:lstStyle/>
          <a:p>
            <a:r>
              <a:rPr lang="en-US" dirty="0"/>
              <a:t>Discussion</a:t>
            </a:r>
          </a:p>
        </p:txBody>
      </p:sp>
      <p:sp>
        <p:nvSpPr>
          <p:cNvPr id="624" name="Text Placeholder 623"/>
          <p:cNvSpPr>
            <a:spLocks noGrp="1"/>
          </p:cNvSpPr>
          <p:nvPr>
            <p:ph type="body" sz="quarter" idx="29"/>
          </p:nvPr>
        </p:nvSpPr>
        <p:spPr>
          <a:xfrm>
            <a:off x="32977794" y="22414937"/>
            <a:ext cx="10047018" cy="754045"/>
          </a:xfrm>
        </p:spPr>
        <p:txBody>
          <a:bodyPr/>
          <a:lstStyle/>
          <a:p>
            <a:r>
              <a:rPr lang="en-US" dirty="0"/>
              <a:t>References</a:t>
            </a:r>
          </a:p>
        </p:txBody>
      </p:sp>
      <p:pic>
        <p:nvPicPr>
          <p:cNvPr id="6" name="Picture 5">
            <a:extLst>
              <a:ext uri="{FF2B5EF4-FFF2-40B4-BE49-F238E27FC236}">
                <a16:creationId xmlns:a16="http://schemas.microsoft.com/office/drawing/2014/main" id="{8FE70EBA-23CB-D24A-B8F7-1BC2D72726A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7452300" y="76313"/>
            <a:ext cx="5187632" cy="4420231"/>
          </a:xfrm>
          <a:prstGeom prst="rect">
            <a:avLst/>
          </a:prstGeom>
        </p:spPr>
      </p:pic>
      <p:sp>
        <p:nvSpPr>
          <p:cNvPr id="2" name="Text Placeholder 1"/>
          <p:cNvSpPr>
            <a:spLocks noGrp="1"/>
          </p:cNvSpPr>
          <p:nvPr>
            <p:ph type="body" sz="quarter" idx="10"/>
          </p:nvPr>
        </p:nvSpPr>
        <p:spPr>
          <a:xfrm>
            <a:off x="1164456" y="5735045"/>
            <a:ext cx="10056813" cy="4681259"/>
          </a:xfrm>
        </p:spPr>
        <p:txBody>
          <a:bodyPr/>
          <a:lstStyle/>
          <a:p>
            <a:pPr marL="457200" indent="-457200">
              <a:buFont typeface="Arial" panose="020B0604020202020204" pitchFamily="34" charset="0"/>
              <a:buChar char="•"/>
            </a:pPr>
            <a:r>
              <a:rPr lang="en-US" sz="2700" dirty="0">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Typical onset of HIV Myelopathy</a:t>
            </a:r>
          </a:p>
          <a:p>
            <a:pPr marL="457200" indent="-457200">
              <a:buFont typeface="Arial" panose="020B0604020202020204" pitchFamily="34" charset="0"/>
              <a:buChar char="•"/>
            </a:pPr>
            <a:r>
              <a:rPr lang="en-US" sz="2700" dirty="0">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Understanding the rapid progression of HIV Myelopathy</a:t>
            </a:r>
          </a:p>
          <a:p>
            <a:pPr marL="457200" indent="-457200">
              <a:buFont typeface="Arial" panose="020B0604020202020204" pitchFamily="34" charset="0"/>
              <a:buChar char="•"/>
            </a:pPr>
            <a:r>
              <a:rPr lang="en-US" sz="2700" dirty="0">
                <a:solidFill>
                  <a:srgbClr val="222222"/>
                </a:solidFill>
                <a:ea typeface="Times New Roman" panose="02020603050405020304" pitchFamily="18" charset="0"/>
              </a:rPr>
              <a:t>Differentials to consider in a patient presenting with bilateral leg weakness and a history of HIV</a:t>
            </a:r>
          </a:p>
          <a:p>
            <a:pPr marL="457200" indent="-457200">
              <a:buFont typeface="Arial" panose="020B0604020202020204" pitchFamily="34" charset="0"/>
              <a:buChar char="•"/>
            </a:pPr>
            <a:r>
              <a:rPr lang="en-US" sz="2700" dirty="0">
                <a:solidFill>
                  <a:srgbClr val="222222"/>
                </a:solidFill>
                <a:ea typeface="Times New Roman" panose="02020603050405020304" pitchFamily="18" charset="0"/>
              </a:rPr>
              <a:t>Diagnosis of HIV Myelopathy</a:t>
            </a:r>
          </a:p>
          <a:p>
            <a:pPr marL="457200" indent="-457200">
              <a:buFont typeface="Arial" panose="020B0604020202020204" pitchFamily="34" charset="0"/>
              <a:buChar char="•"/>
            </a:pPr>
            <a:r>
              <a:rPr lang="en-US" sz="2700" dirty="0">
                <a:solidFill>
                  <a:srgbClr val="222222"/>
                </a:solidFill>
                <a:ea typeface="Times New Roman" panose="02020603050405020304" pitchFamily="18" charset="0"/>
              </a:rPr>
              <a:t>Pathogenesis of Vacuolar Myelopathy</a:t>
            </a:r>
          </a:p>
          <a:p>
            <a:pPr marL="457200" indent="-457200">
              <a:buFont typeface="Arial" panose="020B0604020202020204" pitchFamily="34" charset="0"/>
              <a:buChar char="•"/>
            </a:pPr>
            <a:r>
              <a:rPr lang="en-US" sz="2700" dirty="0">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How this case </a:t>
            </a:r>
            <a:r>
              <a:rPr lang="en-US" sz="2700" dirty="0">
                <a:solidFill>
                  <a:srgbClr val="222222"/>
                </a:solidFill>
                <a:ea typeface="Times New Roman" panose="02020603050405020304" pitchFamily="18" charset="0"/>
              </a:rPr>
              <a:t>serves as</a:t>
            </a:r>
            <a:r>
              <a:rPr lang="en-US" sz="2700" dirty="0">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 a unique example of vacuolar myelopathy symptoms on presentation leading to the diagnosis of HIV</a:t>
            </a:r>
          </a:p>
          <a:p>
            <a:pPr marL="457200" indent="-457200">
              <a:buFont typeface="Arial" panose="020B0604020202020204" pitchFamily="34" charset="0"/>
              <a:buChar char="•"/>
            </a:pPr>
            <a:endParaRPr lang="en-US" dirty="0"/>
          </a:p>
        </p:txBody>
      </p:sp>
      <p:sp>
        <p:nvSpPr>
          <p:cNvPr id="7" name="Text Placeholder 6"/>
          <p:cNvSpPr>
            <a:spLocks noGrp="1"/>
          </p:cNvSpPr>
          <p:nvPr>
            <p:ph type="body" sz="quarter" idx="19"/>
          </p:nvPr>
        </p:nvSpPr>
        <p:spPr>
          <a:xfrm>
            <a:off x="1215683" y="10772510"/>
            <a:ext cx="10058400" cy="5743088"/>
          </a:xfrm>
        </p:spPr>
        <p:txBody>
          <a:bodyPr/>
          <a:lstStyle/>
          <a:p>
            <a:pPr marL="457200" indent="-457200">
              <a:buFont typeface="Arial" panose="020B0604020202020204" pitchFamily="34" charset="0"/>
              <a:buChar char="•"/>
            </a:pPr>
            <a:r>
              <a:rPr lang="en-US" sz="2700" dirty="0">
                <a:solidFill>
                  <a:schemeClr val="tx1"/>
                </a:solidFill>
                <a:effectLst/>
                <a:latin typeface="Times New Roman" panose="02020603050405020304" pitchFamily="18" charset="0"/>
                <a:ea typeface="Times New Roman" panose="02020603050405020304" pitchFamily="18" charset="0"/>
              </a:rPr>
              <a:t>HIV myelopathy is found in up to half of the patients with AIDS when taken for autopsy.</a:t>
            </a:r>
          </a:p>
          <a:p>
            <a:pPr marL="457200" indent="-457200">
              <a:buFont typeface="Arial" panose="020B0604020202020204" pitchFamily="34" charset="0"/>
              <a:buChar char="•"/>
            </a:pPr>
            <a:r>
              <a:rPr lang="en-US" sz="2700" dirty="0">
                <a:solidFill>
                  <a:schemeClr val="tx1"/>
                </a:solidFill>
                <a:ea typeface="Times New Roman" panose="02020603050405020304" pitchFamily="18" charset="0"/>
              </a:rPr>
              <a:t>R</a:t>
            </a:r>
            <a:r>
              <a:rPr lang="en-US" sz="2700" dirty="0">
                <a:solidFill>
                  <a:schemeClr val="tx1"/>
                </a:solidFill>
                <a:effectLst/>
                <a:latin typeface="Times New Roman" panose="02020603050405020304" pitchFamily="18" charset="0"/>
                <a:ea typeface="Times New Roman" panose="02020603050405020304" pitchFamily="18" charset="0"/>
              </a:rPr>
              <a:t>arely is it the presenting symptom leading to the diagnosis of HIV/AIDS. </a:t>
            </a:r>
          </a:p>
          <a:p>
            <a:pPr marL="457200" indent="-457200">
              <a:buFont typeface="Arial" panose="020B0604020202020204" pitchFamily="34" charset="0"/>
              <a:buChar char="•"/>
            </a:pPr>
            <a:r>
              <a:rPr lang="en-US" sz="2700" dirty="0">
                <a:solidFill>
                  <a:schemeClr val="tx1"/>
                </a:solidFill>
                <a:effectLst/>
                <a:latin typeface="Times New Roman" panose="02020603050405020304" pitchFamily="18" charset="0"/>
                <a:ea typeface="Times New Roman" panose="02020603050405020304" pitchFamily="18" charset="0"/>
              </a:rPr>
              <a:t>Clinical changes occur when the pathology of HIV myelopathy is advanced and approximately only a quarter of patients that have myelopathy findings during the autopsy, have symptoms during life. </a:t>
            </a:r>
          </a:p>
          <a:p>
            <a:pPr marL="457200" indent="-457200">
              <a:buFont typeface="Arial" panose="020B0604020202020204" pitchFamily="34" charset="0"/>
              <a:buChar char="•"/>
            </a:pPr>
            <a:r>
              <a:rPr lang="en-US" sz="2700" dirty="0">
                <a:solidFill>
                  <a:schemeClr val="tx1"/>
                </a:solidFill>
                <a:ea typeface="Times New Roman" panose="02020603050405020304" pitchFamily="18" charset="0"/>
              </a:rPr>
              <a:t>I</a:t>
            </a:r>
            <a:r>
              <a:rPr lang="en-US" sz="2700" dirty="0">
                <a:solidFill>
                  <a:schemeClr val="tx1"/>
                </a:solidFill>
                <a:effectLst/>
                <a:latin typeface="Times New Roman" panose="02020603050405020304" pitchFamily="18" charset="0"/>
                <a:ea typeface="Times New Roman" panose="02020603050405020304" pitchFamily="18" charset="0"/>
              </a:rPr>
              <a:t>t is a disease typically seen in the later stages of AIDS with a short life expectancy after diagnosis. Typically, patients die within 6 months of diagnosis.</a:t>
            </a:r>
          </a:p>
          <a:p>
            <a:pPr marL="457200" indent="-457200">
              <a:buFont typeface="Arial" panose="020B0604020202020204" pitchFamily="34" charset="0"/>
              <a:buChar char="•"/>
            </a:pPr>
            <a:endParaRPr lang="en-US" sz="2500" dirty="0"/>
          </a:p>
        </p:txBody>
      </p:sp>
      <p:sp>
        <p:nvSpPr>
          <p:cNvPr id="8" name="Text Placeholder 7"/>
          <p:cNvSpPr>
            <a:spLocks noGrp="1"/>
          </p:cNvSpPr>
          <p:nvPr>
            <p:ph type="body" sz="quarter" idx="21"/>
          </p:nvPr>
        </p:nvSpPr>
        <p:spPr>
          <a:xfrm>
            <a:off x="11609373" y="5606933"/>
            <a:ext cx="20718477" cy="10599803"/>
          </a:xfrm>
        </p:spPr>
        <p:txBody>
          <a:bodyPr/>
          <a:lstStyle/>
          <a:p>
            <a:pPr marL="457200" indent="-457200">
              <a:buFont typeface="Arial" panose="020B0604020202020204" pitchFamily="34" charset="0"/>
              <a:buChar char="•"/>
            </a:pPr>
            <a:r>
              <a:rPr lang="en-US" sz="2700" dirty="0">
                <a:solidFill>
                  <a:schemeClr val="tx1"/>
                </a:solidFill>
                <a:effectLst/>
                <a:ea typeface="Calibri" panose="020F0502020204030204" pitchFamily="34" charset="0"/>
              </a:rPr>
              <a:t>A 45-year-old African American female presented to a community hospital for evaluation of bilateral leg weakness</a:t>
            </a:r>
          </a:p>
          <a:p>
            <a:pPr marL="457200" indent="-457200">
              <a:buFont typeface="Arial" panose="020B0604020202020204" pitchFamily="34" charset="0"/>
              <a:buChar char="•"/>
            </a:pPr>
            <a:r>
              <a:rPr lang="en-US" sz="2700" dirty="0">
                <a:solidFill>
                  <a:schemeClr val="tx1"/>
                </a:solidFill>
                <a:ea typeface="Calibri" panose="020F0502020204030204" pitchFamily="34" charset="0"/>
              </a:rPr>
              <a:t>D</a:t>
            </a:r>
            <a:r>
              <a:rPr lang="en-US" sz="2700" dirty="0">
                <a:solidFill>
                  <a:schemeClr val="tx1"/>
                </a:solidFill>
                <a:effectLst/>
                <a:ea typeface="Calibri" panose="020F0502020204030204" pitchFamily="34" charset="0"/>
              </a:rPr>
              <a:t>escribed as a rapidly progressive weakness, causing her to fall backward</a:t>
            </a:r>
          </a:p>
          <a:p>
            <a:pPr marL="457200" indent="-457200">
              <a:buFont typeface="Arial" panose="020B0604020202020204" pitchFamily="34" charset="0"/>
              <a:buChar char="•"/>
            </a:pPr>
            <a:r>
              <a:rPr lang="en-US" sz="2700" dirty="0">
                <a:solidFill>
                  <a:schemeClr val="tx1"/>
                </a:solidFill>
                <a:effectLst/>
                <a:ea typeface="Calibri" panose="020F0502020204030204" pitchFamily="34" charset="0"/>
              </a:rPr>
              <a:t>MRI Brain: confluent white matter abnormalities which were significant for the patient's age and concerning for possible leukoencephalopathy.</a:t>
            </a:r>
            <a:endParaRPr lang="en-US" sz="2700" dirty="0">
              <a:solidFill>
                <a:schemeClr val="tx1"/>
              </a:solidFill>
              <a:ea typeface="Calibri" panose="020F0502020204030204" pitchFamily="34" charset="0"/>
            </a:endParaRPr>
          </a:p>
          <a:p>
            <a:pPr marL="457200" indent="-457200">
              <a:buFont typeface="Arial" panose="020B0604020202020204" pitchFamily="34" charset="0"/>
              <a:buChar char="•"/>
            </a:pPr>
            <a:r>
              <a:rPr lang="en-US" sz="2700" dirty="0">
                <a:solidFill>
                  <a:schemeClr val="tx1"/>
                </a:solidFill>
                <a:effectLst/>
                <a:ea typeface="Calibri" panose="020F0502020204030204" pitchFamily="34" charset="0"/>
              </a:rPr>
              <a:t>HIV preliminary test was positive, confirmation send out test positive</a:t>
            </a:r>
          </a:p>
          <a:p>
            <a:pPr marL="457200" indent="-457200">
              <a:buFont typeface="Arial" panose="020B0604020202020204" pitchFamily="34" charset="0"/>
              <a:buChar char="•"/>
            </a:pPr>
            <a:r>
              <a:rPr lang="en-US" sz="2700" dirty="0">
                <a:solidFill>
                  <a:schemeClr val="tx1"/>
                </a:solidFill>
                <a:effectLst/>
                <a:ea typeface="Calibri" panose="020F0502020204030204" pitchFamily="34" charset="0"/>
              </a:rPr>
              <a:t>PT consulted; patient recommended to be discharged with Home Health</a:t>
            </a:r>
            <a:endParaRPr lang="en-US" sz="2700" dirty="0">
              <a:solidFill>
                <a:schemeClr val="tx1"/>
              </a:solidFill>
              <a:ea typeface="Calibri" panose="020F0502020204030204" pitchFamily="34" charset="0"/>
            </a:endParaRPr>
          </a:p>
          <a:p>
            <a:pPr marL="457200" indent="-457200">
              <a:buFont typeface="Arial" panose="020B0604020202020204" pitchFamily="34" charset="0"/>
              <a:buChar char="•"/>
            </a:pPr>
            <a:r>
              <a:rPr lang="en-US" sz="2700" dirty="0">
                <a:solidFill>
                  <a:schemeClr val="tx1"/>
                </a:solidFill>
                <a:effectLst/>
                <a:ea typeface="Calibri" panose="020F0502020204030204" pitchFamily="34" charset="0"/>
              </a:rPr>
              <a:t>Four weeks later, the patient presented for a second time to a community hospital complaining of worsening leg weakness and progressive loss of bladder control</a:t>
            </a:r>
          </a:p>
          <a:p>
            <a:pPr marL="457200" indent="-457200">
              <a:buFont typeface="Arial" panose="020B0604020202020204" pitchFamily="34" charset="0"/>
              <a:buChar char="•"/>
            </a:pPr>
            <a:r>
              <a:rPr lang="en-US" sz="2700" dirty="0">
                <a:solidFill>
                  <a:schemeClr val="tx1"/>
                </a:solidFill>
                <a:effectLst/>
                <a:ea typeface="Calibri" panose="020F0502020204030204" pitchFamily="34" charset="0"/>
              </a:rPr>
              <a:t>Physical Exam: She denied associated paresthesia or specific loss at a sensory level. Alert and oriented to person, place, and time. CN intact</a:t>
            </a:r>
            <a:r>
              <a:rPr lang="en-US" sz="2700" dirty="0">
                <a:solidFill>
                  <a:schemeClr val="tx1"/>
                </a:solidFill>
                <a:ea typeface="Calibri" panose="020F0502020204030204" pitchFamily="34" charset="0"/>
              </a:rPr>
              <a:t>, cerebellar and gait testing was negative, she had normal muscle tone, 4/5 muscle strength in upper and lower extremities, and +1 deep tendon reflexes bilaterally </a:t>
            </a:r>
            <a:r>
              <a:rPr lang="en-US" sz="2700" dirty="0">
                <a:solidFill>
                  <a:schemeClr val="tx1"/>
                </a:solidFill>
                <a:effectLst/>
                <a:ea typeface="Calibri" panose="020F0502020204030204" pitchFamily="34" charset="0"/>
              </a:rPr>
              <a:t>and was found to have an upgoing Babinski bilaterally.</a:t>
            </a:r>
            <a:endParaRPr lang="en-US" sz="2700" dirty="0">
              <a:solidFill>
                <a:schemeClr val="tx1"/>
              </a:solidFill>
              <a:ea typeface="Calibri" panose="020F0502020204030204" pitchFamily="34" charset="0"/>
            </a:endParaRPr>
          </a:p>
          <a:p>
            <a:pPr marL="457200" indent="-457200">
              <a:buFont typeface="Arial" panose="020B0604020202020204" pitchFamily="34" charset="0"/>
              <a:buChar char="•"/>
            </a:pPr>
            <a:r>
              <a:rPr lang="en-US" sz="2700" dirty="0">
                <a:solidFill>
                  <a:schemeClr val="tx1"/>
                </a:solidFill>
                <a:effectLst/>
                <a:ea typeface="Times New Roman" panose="02020603050405020304" pitchFamily="18" charset="0"/>
              </a:rPr>
              <a:t>Given the patients progressively worsening leg weakness in the setting of HIV/AIDS, there was a concern regarding a possible infectious vs. malignant etiology.</a:t>
            </a:r>
          </a:p>
          <a:p>
            <a:pPr marL="457200" indent="-457200">
              <a:buFont typeface="Arial" panose="020B0604020202020204" pitchFamily="34" charset="0"/>
              <a:buChar char="•"/>
            </a:pPr>
            <a:r>
              <a:rPr lang="en-US" sz="2700" dirty="0">
                <a:solidFill>
                  <a:schemeClr val="tx1"/>
                </a:solidFill>
                <a:effectLst/>
                <a:ea typeface="Calibri" panose="020F0502020204030204" pitchFamily="34" charset="0"/>
              </a:rPr>
              <a:t>Further investigation was conducted with an MRI Cervical-spine and CT Chest. MRI was unremarkable, and CT chest showed a spiculated </a:t>
            </a:r>
            <a:r>
              <a:rPr lang="en-US" sz="2700" dirty="0" err="1">
                <a:solidFill>
                  <a:schemeClr val="tx1"/>
                </a:solidFill>
                <a:effectLst/>
                <a:ea typeface="Calibri" panose="020F0502020204030204" pitchFamily="34" charset="0"/>
              </a:rPr>
              <a:t>infrahilar</a:t>
            </a:r>
            <a:r>
              <a:rPr lang="en-US" sz="2700" dirty="0">
                <a:solidFill>
                  <a:schemeClr val="tx1"/>
                </a:solidFill>
                <a:effectLst/>
                <a:ea typeface="Calibri" panose="020F0502020204030204" pitchFamily="34" charset="0"/>
              </a:rPr>
              <a:t> right middle lobe lesion measuring 1.7cm with a ground-glass opacity in the left upper lobe. </a:t>
            </a:r>
            <a:endParaRPr lang="en-US" sz="2700" dirty="0">
              <a:solidFill>
                <a:schemeClr val="tx1"/>
              </a:solidFill>
              <a:ea typeface="Calibri" panose="020F0502020204030204" pitchFamily="34" charset="0"/>
            </a:endParaRPr>
          </a:p>
          <a:p>
            <a:pPr marL="457200" indent="-457200">
              <a:buFont typeface="Arial" panose="020B0604020202020204" pitchFamily="34" charset="0"/>
              <a:buChar char="•"/>
            </a:pPr>
            <a:r>
              <a:rPr lang="en-US" sz="2700" dirty="0">
                <a:solidFill>
                  <a:schemeClr val="tx1"/>
                </a:solidFill>
                <a:effectLst/>
                <a:ea typeface="Times New Roman" panose="02020603050405020304" pitchFamily="18" charset="0"/>
              </a:rPr>
              <a:t>Infectious disease was consulted and started the patient on empiric treatment for Pneumocystis Pneumonia (PCP) and Mycobacterium Avium Complex (MAC), with Azithromycin and Bactrim.</a:t>
            </a:r>
          </a:p>
          <a:p>
            <a:pPr marL="457200" indent="-457200">
              <a:buFont typeface="Arial" panose="020B0604020202020204" pitchFamily="34" charset="0"/>
              <a:buChar char="•"/>
            </a:pPr>
            <a:r>
              <a:rPr lang="en-US" sz="2700" dirty="0">
                <a:solidFill>
                  <a:schemeClr val="tx1"/>
                </a:solidFill>
                <a:effectLst/>
                <a:ea typeface="Calibri" panose="020F0502020204030204" pitchFamily="34" charset="0"/>
              </a:rPr>
              <a:t>It was thought the opacity was likely due to Mycobacterium Avium Complex (MAC), </a:t>
            </a:r>
          </a:p>
          <a:p>
            <a:pPr marL="457200" indent="-457200">
              <a:buFont typeface="Arial" panose="020B0604020202020204" pitchFamily="34" charset="0"/>
              <a:buChar char="•"/>
            </a:pPr>
            <a:r>
              <a:rPr lang="en-US" sz="2700" dirty="0">
                <a:solidFill>
                  <a:schemeClr val="tx1"/>
                </a:solidFill>
                <a:effectLst/>
                <a:ea typeface="Calibri" panose="020F0502020204030204" pitchFamily="34" charset="0"/>
              </a:rPr>
              <a:t>Given her extensive negative workup with a new diagnosis of HIV, low CD4 count, and MRI brain findings, it was thought that her bilateral lower extremity weakness progression was secondary to HIV associated Myelopathy</a:t>
            </a:r>
            <a:endParaRPr lang="en-US" sz="2700" dirty="0">
              <a:solidFill>
                <a:schemeClr val="tx1"/>
              </a:solidFill>
              <a:ea typeface="Calibri" panose="020F0502020204030204" pitchFamily="34" charset="0"/>
            </a:endParaRPr>
          </a:p>
          <a:p>
            <a:pPr marL="457200" indent="-457200">
              <a:buFont typeface="Arial" panose="020B0604020202020204" pitchFamily="34" charset="0"/>
              <a:buChar char="•"/>
            </a:pPr>
            <a:r>
              <a:rPr lang="en-US" sz="2700" dirty="0">
                <a:solidFill>
                  <a:schemeClr val="tx1"/>
                </a:solidFill>
                <a:effectLst/>
                <a:ea typeface="Calibri" panose="020F0502020204030204" pitchFamily="34" charset="0"/>
              </a:rPr>
              <a:t>HIV genotyping was ordered for the patient to be started on specific Anti Retroviral Therapy(ART) within a week</a:t>
            </a:r>
          </a:p>
          <a:p>
            <a:pPr marL="457200" indent="-457200">
              <a:buFont typeface="Arial" panose="020B0604020202020204" pitchFamily="34" charset="0"/>
              <a:buChar char="•"/>
            </a:pPr>
            <a:r>
              <a:rPr lang="en-US" sz="2700" dirty="0">
                <a:solidFill>
                  <a:schemeClr val="tx1"/>
                </a:solidFill>
                <a:effectLst/>
                <a:ea typeface="Calibri" panose="020F0502020204030204" pitchFamily="34" charset="0"/>
              </a:rPr>
              <a:t>Physical therapy evaluated the patient again, plans for safe discharge were discussed with her family, and the patient was discharged home with home health again</a:t>
            </a:r>
            <a:endParaRPr lang="en-US" sz="2700" dirty="0">
              <a:solidFill>
                <a:schemeClr val="tx1"/>
              </a:solidFill>
            </a:endParaRPr>
          </a:p>
        </p:txBody>
      </p:sp>
      <p:sp>
        <p:nvSpPr>
          <p:cNvPr id="12" name="Text Placeholder 11"/>
          <p:cNvSpPr>
            <a:spLocks noGrp="1"/>
          </p:cNvSpPr>
          <p:nvPr>
            <p:ph type="body" sz="quarter" idx="26"/>
          </p:nvPr>
        </p:nvSpPr>
        <p:spPr>
          <a:xfrm>
            <a:off x="32959245" y="5497712"/>
            <a:ext cx="10047018" cy="11098401"/>
          </a:xfrm>
        </p:spPr>
        <p:txBody>
          <a:bodyPr/>
          <a:lstStyle/>
          <a:p>
            <a:pPr marL="457200" indent="-457200">
              <a:buFont typeface="Arial" panose="020B0604020202020204" pitchFamily="34" charset="0"/>
              <a:buChar char="•"/>
            </a:pPr>
            <a:r>
              <a:rPr lang="en-US" sz="2700" dirty="0">
                <a:solidFill>
                  <a:schemeClr val="tx1"/>
                </a:solidFill>
                <a:effectLst/>
                <a:latin typeface="Times New Roman" panose="02020603050405020304" pitchFamily="18" charset="0"/>
                <a:ea typeface="Calibri" panose="020F0502020204030204" pitchFamily="34" charset="0"/>
              </a:rPr>
              <a:t>In this patient, bilateral leg weakness, leading to falling backwards was her symptom that caused initial presentation</a:t>
            </a:r>
          </a:p>
          <a:p>
            <a:pPr marL="457200" indent="-457200">
              <a:buFont typeface="Arial" panose="020B0604020202020204" pitchFamily="34" charset="0"/>
              <a:buChar char="•"/>
            </a:pPr>
            <a:r>
              <a:rPr lang="en-US" sz="2700" dirty="0">
                <a:solidFill>
                  <a:schemeClr val="tx1"/>
                </a:solidFill>
                <a:effectLst/>
                <a:ea typeface="Calibri" panose="020F0502020204030204" pitchFamily="34" charset="0"/>
              </a:rPr>
              <a:t>HIV status was unknown, and eventually tested during first admission after MRI brain findings</a:t>
            </a:r>
            <a:endParaRPr lang="en-US" sz="2700" dirty="0">
              <a:solidFill>
                <a:schemeClr val="tx1"/>
              </a:solidFill>
              <a:ea typeface="Calibri" panose="020F0502020204030204" pitchFamily="34" charset="0"/>
            </a:endParaRPr>
          </a:p>
          <a:p>
            <a:pPr marL="457200" indent="-457200">
              <a:buFont typeface="Arial" panose="020B0604020202020204" pitchFamily="34" charset="0"/>
              <a:buChar char="•"/>
            </a:pPr>
            <a:r>
              <a:rPr lang="en-US" sz="2700" dirty="0">
                <a:solidFill>
                  <a:schemeClr val="tx1"/>
                </a:solidFill>
                <a:effectLst/>
                <a:latin typeface="Times New Roman" panose="02020603050405020304" pitchFamily="18" charset="0"/>
                <a:ea typeface="Calibri" panose="020F0502020204030204" pitchFamily="34" charset="0"/>
              </a:rPr>
              <a:t>Preliminary HIV test was positive and send out was ordered. This case serves as a unique example of a which the symptoms of bilateral leg weakness lead to the diagnosis of HIV and vacuolar myelopathy</a:t>
            </a:r>
          </a:p>
          <a:p>
            <a:pPr marL="457200" indent="-457200">
              <a:buFont typeface="Arial" panose="020B0604020202020204" pitchFamily="34" charset="0"/>
              <a:buChar char="•"/>
            </a:pPr>
            <a:r>
              <a:rPr lang="en-US" sz="2700" dirty="0">
                <a:solidFill>
                  <a:schemeClr val="tx1"/>
                </a:solidFill>
                <a:effectLst/>
                <a:ea typeface="Calibri" panose="020F0502020204030204" pitchFamily="34" charset="0"/>
              </a:rPr>
              <a:t>During each admission, the patient presented with worsening bilateral leg weakness which eventual led to progression of urinary frequency, urgency then incontinence</a:t>
            </a:r>
            <a:endParaRPr lang="en-US" sz="2700" dirty="0">
              <a:solidFill>
                <a:schemeClr val="tx1"/>
              </a:solidFill>
              <a:ea typeface="Calibri" panose="020F0502020204030204" pitchFamily="34" charset="0"/>
            </a:endParaRPr>
          </a:p>
          <a:p>
            <a:pPr marL="457200" indent="-457200">
              <a:buFont typeface="Arial" panose="020B0604020202020204" pitchFamily="34" charset="0"/>
              <a:buChar char="•"/>
            </a:pPr>
            <a:r>
              <a:rPr lang="en-US" sz="2700" dirty="0">
                <a:solidFill>
                  <a:schemeClr val="tx1"/>
                </a:solidFill>
                <a:effectLst/>
                <a:latin typeface="Times New Roman" panose="02020603050405020304" pitchFamily="18" charset="0"/>
                <a:ea typeface="Calibri" panose="020F0502020204030204" pitchFamily="34" charset="0"/>
              </a:rPr>
              <a:t>Extensive infectious etiology studies and analysis were found to be negative and patient was diagnosed with HIV myelopathy off clinical presentation, imaging, and exclusion</a:t>
            </a:r>
          </a:p>
          <a:p>
            <a:pPr marL="457200" indent="-457200">
              <a:buFont typeface="Arial" panose="020B0604020202020204" pitchFamily="34" charset="0"/>
              <a:buChar char="•"/>
            </a:pPr>
            <a:r>
              <a:rPr lang="en-US" sz="2700" dirty="0">
                <a:solidFill>
                  <a:schemeClr val="tx1"/>
                </a:solidFill>
                <a:effectLst/>
                <a:ea typeface="Calibri" panose="020F0502020204030204" pitchFamily="34" charset="0"/>
              </a:rPr>
              <a:t>She was also found to have imaging findings suspicious for MAC and on last presentation concern for lymphoma was present</a:t>
            </a:r>
            <a:endParaRPr lang="en-US" sz="2700" dirty="0">
              <a:solidFill>
                <a:schemeClr val="tx1"/>
              </a:solidFill>
              <a:ea typeface="Calibri" panose="020F0502020204030204" pitchFamily="34" charset="0"/>
            </a:endParaRPr>
          </a:p>
          <a:p>
            <a:pPr marL="457200" indent="-457200">
              <a:buFont typeface="Arial" panose="020B0604020202020204" pitchFamily="34" charset="0"/>
              <a:buChar char="•"/>
            </a:pPr>
            <a:r>
              <a:rPr lang="en-US" sz="2700" dirty="0">
                <a:solidFill>
                  <a:schemeClr val="tx1"/>
                </a:solidFill>
                <a:effectLst/>
                <a:latin typeface="Times New Roman" panose="02020603050405020304" pitchFamily="18" charset="0"/>
                <a:ea typeface="Calibri" panose="020F0502020204030204" pitchFamily="34" charset="0"/>
              </a:rPr>
              <a:t>In the span of three months, an initial presentation of lower extremity weakness progressed to findings of ground glass opacity in left upper lobe and then significant lymphadenopathy</a:t>
            </a:r>
          </a:p>
          <a:p>
            <a:pPr marL="457200" indent="-457200">
              <a:buFont typeface="Arial" panose="020B0604020202020204" pitchFamily="34" charset="0"/>
              <a:buChar char="•"/>
            </a:pPr>
            <a:r>
              <a:rPr lang="en-US" sz="2700" dirty="0">
                <a:solidFill>
                  <a:schemeClr val="tx1"/>
                </a:solidFill>
                <a:effectLst/>
                <a:ea typeface="Calibri" panose="020F0502020204030204" pitchFamily="34" charset="0"/>
              </a:rPr>
              <a:t>Given the rapid progression and prognosis of HIV myelopathy, home hospice was discussed and agreed upon with the patient</a:t>
            </a:r>
            <a:endParaRPr lang="en-US" sz="2700" dirty="0">
              <a:solidFill>
                <a:schemeClr val="tx1"/>
              </a:solidFill>
              <a:ea typeface="Calibri" panose="020F0502020204030204" pitchFamily="34" charset="0"/>
            </a:endParaRPr>
          </a:p>
          <a:p>
            <a:pPr marL="457200" indent="-457200">
              <a:buFont typeface="Arial" panose="020B0604020202020204" pitchFamily="34" charset="0"/>
              <a:buChar char="•"/>
            </a:pPr>
            <a:r>
              <a:rPr lang="en-US" sz="2700" dirty="0">
                <a:solidFill>
                  <a:schemeClr val="tx1"/>
                </a:solidFill>
                <a:effectLst/>
                <a:ea typeface="Calibri" panose="020F0502020204030204" pitchFamily="34" charset="0"/>
              </a:rPr>
              <a:t>There are many reported cases covering the progression and life expectancy of vacuolar myelopathy, but rarely is the presenting symptoms the leading findings towards a patient’s HIV case</a:t>
            </a:r>
            <a:endParaRPr lang="en-US" sz="2700" dirty="0">
              <a:solidFill>
                <a:schemeClr val="tx1"/>
              </a:solidFill>
            </a:endParaRPr>
          </a:p>
        </p:txBody>
      </p:sp>
      <p:sp>
        <p:nvSpPr>
          <p:cNvPr id="13" name="Text Placeholder 12"/>
          <p:cNvSpPr>
            <a:spLocks noGrp="1"/>
          </p:cNvSpPr>
          <p:nvPr>
            <p:ph type="body" sz="quarter" idx="30"/>
          </p:nvPr>
        </p:nvSpPr>
        <p:spPr>
          <a:xfrm>
            <a:off x="33033681" y="23232384"/>
            <a:ext cx="10052050" cy="9744184"/>
          </a:xfrm>
        </p:spPr>
        <p:txBody>
          <a:bodyPr/>
          <a:lstStyle/>
          <a:p>
            <a:r>
              <a:rPr lang="en-US" b="0" i="0" dirty="0">
                <a:solidFill>
                  <a:schemeClr val="tx1"/>
                </a:solidFill>
                <a:effectLst/>
                <a:latin typeface="BlinkMacSystemFont"/>
              </a:rPr>
              <a:t>-Di Rocco A, Simpson DM. AIDS-associated vacuolar myelopathy. AIDS Patient Care STDS. 1998 Jun;12(6):457-61. </a:t>
            </a:r>
            <a:r>
              <a:rPr lang="en-US" b="0" i="0" dirty="0" err="1">
                <a:solidFill>
                  <a:schemeClr val="tx1"/>
                </a:solidFill>
                <a:effectLst/>
                <a:latin typeface="BlinkMacSystemFont"/>
              </a:rPr>
              <a:t>doi</a:t>
            </a:r>
            <a:r>
              <a:rPr lang="en-US" b="0" i="0" dirty="0">
                <a:solidFill>
                  <a:schemeClr val="tx1"/>
                </a:solidFill>
                <a:effectLst/>
                <a:latin typeface="BlinkMacSystemFont"/>
              </a:rPr>
              <a:t>: 10.1089/apc.1998.12.457. PMID: 11361993.</a:t>
            </a:r>
          </a:p>
          <a:p>
            <a:r>
              <a:rPr lang="en-US" b="0" i="0" dirty="0">
                <a:solidFill>
                  <a:schemeClr val="tx1"/>
                </a:solidFill>
                <a:effectLst/>
                <a:latin typeface="BlinkMacSystemFont"/>
              </a:rPr>
              <a:t>-Levin SN, Lyons JL. HIV and spinal cord disease. </a:t>
            </a:r>
            <a:r>
              <a:rPr lang="en-US" b="0" i="0" dirty="0" err="1">
                <a:solidFill>
                  <a:schemeClr val="tx1"/>
                </a:solidFill>
                <a:effectLst/>
                <a:latin typeface="BlinkMacSystemFont"/>
              </a:rPr>
              <a:t>Handb</a:t>
            </a:r>
            <a:r>
              <a:rPr lang="en-US" b="0" i="0" dirty="0">
                <a:solidFill>
                  <a:schemeClr val="tx1"/>
                </a:solidFill>
                <a:effectLst/>
                <a:latin typeface="BlinkMacSystemFont"/>
              </a:rPr>
              <a:t> Clin Neurol. 2018;152:213-227. </a:t>
            </a:r>
            <a:r>
              <a:rPr lang="en-US" b="0" i="0" dirty="0" err="1">
                <a:solidFill>
                  <a:schemeClr val="tx1"/>
                </a:solidFill>
                <a:effectLst/>
                <a:latin typeface="BlinkMacSystemFont"/>
              </a:rPr>
              <a:t>doi</a:t>
            </a:r>
            <a:r>
              <a:rPr lang="en-US" b="0" i="0" dirty="0">
                <a:solidFill>
                  <a:schemeClr val="tx1"/>
                </a:solidFill>
                <a:effectLst/>
                <a:latin typeface="BlinkMacSystemFont"/>
              </a:rPr>
              <a:t>: 10.1016/B978-0-444-63849-6.00017-7. PMID: 29604979.</a:t>
            </a:r>
            <a:endParaRPr lang="en-US" dirty="0">
              <a:solidFill>
                <a:schemeClr val="tx1"/>
              </a:solidFill>
              <a:latin typeface="BlinkMacSystemFont"/>
            </a:endParaRPr>
          </a:p>
          <a:p>
            <a:r>
              <a:rPr lang="en-US" b="0" i="0" dirty="0">
                <a:solidFill>
                  <a:schemeClr val="tx1"/>
                </a:solidFill>
                <a:effectLst/>
                <a:latin typeface="BlinkMacSystemFont"/>
              </a:rPr>
              <a:t>-Ernst F, Klausner F, Kleindienst W, Bartsch H, Taylor N, Trinka E. Diagnostic challenges in vacuolar myelopathy: a didactic case report. Spinal Cord Ser Cases. 2016 Sep 15;2:16020. </a:t>
            </a:r>
            <a:r>
              <a:rPr lang="en-US" b="0" i="0" dirty="0" err="1">
                <a:solidFill>
                  <a:schemeClr val="tx1"/>
                </a:solidFill>
                <a:effectLst/>
                <a:latin typeface="BlinkMacSystemFont"/>
              </a:rPr>
              <a:t>doi</a:t>
            </a:r>
            <a:r>
              <a:rPr lang="en-US" b="0" i="0" dirty="0">
                <a:solidFill>
                  <a:schemeClr val="tx1"/>
                </a:solidFill>
                <a:effectLst/>
                <a:latin typeface="BlinkMacSystemFont"/>
              </a:rPr>
              <a:t>: 10.1038/scsandc.2016.20. PMID: 28053763; PMCID: PMC5129393.</a:t>
            </a:r>
          </a:p>
          <a:p>
            <a:r>
              <a:rPr lang="en-US" dirty="0">
                <a:solidFill>
                  <a:schemeClr val="tx1"/>
                </a:solidFill>
                <a:latin typeface="BlinkMacSystemFont"/>
              </a:rPr>
              <a:t>-</a:t>
            </a:r>
            <a:r>
              <a:rPr lang="en-US" b="0" i="0" dirty="0">
                <a:solidFill>
                  <a:schemeClr val="tx1"/>
                </a:solidFill>
                <a:effectLst/>
                <a:latin typeface="BlinkMacSystemFont"/>
              </a:rPr>
              <a:t>Tan SV, </a:t>
            </a:r>
            <a:r>
              <a:rPr lang="en-US" b="0" i="0" dirty="0" err="1">
                <a:solidFill>
                  <a:schemeClr val="tx1"/>
                </a:solidFill>
                <a:effectLst/>
                <a:latin typeface="BlinkMacSystemFont"/>
              </a:rPr>
              <a:t>Guiloff</a:t>
            </a:r>
            <a:r>
              <a:rPr lang="en-US" b="0" i="0" dirty="0">
                <a:solidFill>
                  <a:schemeClr val="tx1"/>
                </a:solidFill>
                <a:effectLst/>
                <a:latin typeface="BlinkMacSystemFont"/>
              </a:rPr>
              <a:t> RJ. Hypothesis on the pathogenesis of vacuolar myelopathy, dementia, and peripheral neuropathy in AIDS. J Neurol </a:t>
            </a:r>
            <a:r>
              <a:rPr lang="en-US" b="0" i="0" dirty="0" err="1">
                <a:solidFill>
                  <a:schemeClr val="tx1"/>
                </a:solidFill>
                <a:effectLst/>
                <a:latin typeface="BlinkMacSystemFont"/>
              </a:rPr>
              <a:t>Neurosurg</a:t>
            </a:r>
            <a:r>
              <a:rPr lang="en-US" b="0" i="0" dirty="0">
                <a:solidFill>
                  <a:schemeClr val="tx1"/>
                </a:solidFill>
                <a:effectLst/>
                <a:latin typeface="BlinkMacSystemFont"/>
              </a:rPr>
              <a:t> Psychiatry. 1998 Jul;65(1):23-8. </a:t>
            </a:r>
            <a:r>
              <a:rPr lang="en-US" b="0" i="0" dirty="0" err="1">
                <a:solidFill>
                  <a:schemeClr val="tx1"/>
                </a:solidFill>
                <a:effectLst/>
                <a:latin typeface="BlinkMacSystemFont"/>
              </a:rPr>
              <a:t>doi</a:t>
            </a:r>
            <a:r>
              <a:rPr lang="en-US" b="0" i="0" dirty="0">
                <a:solidFill>
                  <a:schemeClr val="tx1"/>
                </a:solidFill>
                <a:effectLst/>
                <a:latin typeface="BlinkMacSystemFont"/>
              </a:rPr>
              <a:t>: 10.1136/jnnp.65.1.23. PMID: 9667556; PMCID: PMC2170156.</a:t>
            </a:r>
            <a:endParaRPr lang="en-US" dirty="0">
              <a:solidFill>
                <a:schemeClr val="tx1"/>
              </a:solidFill>
              <a:latin typeface="BlinkMacSystemFont"/>
            </a:endParaRPr>
          </a:p>
          <a:p>
            <a:r>
              <a:rPr lang="en-US" b="0" i="0" dirty="0">
                <a:solidFill>
                  <a:schemeClr val="tx1"/>
                </a:solidFill>
                <a:effectLst/>
                <a:latin typeface="BlinkMacSystemFont"/>
              </a:rPr>
              <a:t>-</a:t>
            </a:r>
            <a:r>
              <a:rPr lang="en-US" b="0" i="0" dirty="0">
                <a:solidFill>
                  <a:schemeClr val="tx1"/>
                </a:solidFill>
                <a:effectLst/>
                <a:latin typeface="STIXGeneral-Regular"/>
              </a:rPr>
              <a:t>R. Staudinger and K. Henry, “Remission of HIV myelopathy after highly active antiretroviral therapy,” </a:t>
            </a:r>
            <a:r>
              <a:rPr lang="en-US" b="0" i="1" dirty="0">
                <a:solidFill>
                  <a:schemeClr val="tx1"/>
                </a:solidFill>
                <a:effectLst/>
                <a:latin typeface="STIXGeneral-Regular"/>
              </a:rPr>
              <a:t>Neurology</a:t>
            </a:r>
            <a:r>
              <a:rPr lang="en-US" b="0" i="0" dirty="0">
                <a:solidFill>
                  <a:schemeClr val="tx1"/>
                </a:solidFill>
                <a:effectLst/>
                <a:latin typeface="STIXGeneral-Regular"/>
              </a:rPr>
              <a:t>, vol. 54, no. 1, p. 267, 2000.</a:t>
            </a:r>
            <a:endParaRPr lang="en-US" b="0" i="0" dirty="0">
              <a:solidFill>
                <a:schemeClr val="tx1"/>
              </a:solidFill>
              <a:effectLst/>
              <a:latin typeface="BlinkMacSystemFont"/>
            </a:endParaRPr>
          </a:p>
          <a:p>
            <a:r>
              <a:rPr lang="en-US" dirty="0">
                <a:solidFill>
                  <a:schemeClr val="tx1"/>
                </a:solidFill>
                <a:latin typeface="BlinkMacSystemFont"/>
              </a:rPr>
              <a:t>-</a:t>
            </a:r>
            <a:r>
              <a:rPr lang="en-US" b="0" i="0" dirty="0">
                <a:solidFill>
                  <a:schemeClr val="tx1"/>
                </a:solidFill>
                <a:effectLst/>
                <a:latin typeface="IBM Plex Sans"/>
              </a:rPr>
              <a:t>Natalia </a:t>
            </a:r>
            <a:r>
              <a:rPr lang="en-US" b="0" i="0" dirty="0" err="1">
                <a:solidFill>
                  <a:schemeClr val="tx1"/>
                </a:solidFill>
                <a:effectLst/>
                <a:latin typeface="IBM Plex Sans"/>
              </a:rPr>
              <a:t>Wuliji</a:t>
            </a:r>
            <a:r>
              <a:rPr lang="en-US" b="0" i="0" dirty="0">
                <a:solidFill>
                  <a:schemeClr val="tx1"/>
                </a:solidFill>
                <a:effectLst/>
                <a:latin typeface="IBM Plex Sans"/>
              </a:rPr>
              <a:t>, Matthew J. Mandell, Jason M. Lunt, Adam </a:t>
            </a:r>
            <a:r>
              <a:rPr lang="en-US" b="0" i="0" dirty="0" err="1">
                <a:solidFill>
                  <a:schemeClr val="tx1"/>
                </a:solidFill>
                <a:effectLst/>
                <a:latin typeface="IBM Plex Sans"/>
              </a:rPr>
              <a:t>Merando</a:t>
            </a:r>
            <a:r>
              <a:rPr lang="en-US" b="0" i="0" dirty="0">
                <a:solidFill>
                  <a:schemeClr val="tx1"/>
                </a:solidFill>
                <a:effectLst/>
                <a:latin typeface="IBM Plex Sans"/>
              </a:rPr>
              <a:t>, "HIV-Associated Vacuolar Myelopathy and HIV-Associated Dementia as the Initial Manifestation of HIV/AIDS", </a:t>
            </a:r>
            <a:r>
              <a:rPr lang="en-US" b="0" i="1" dirty="0">
                <a:solidFill>
                  <a:schemeClr val="tx1"/>
                </a:solidFill>
                <a:effectLst/>
                <a:latin typeface="IBM Plex Sans"/>
              </a:rPr>
              <a:t>Case Reports in Infectious Diseases</a:t>
            </a:r>
            <a:r>
              <a:rPr lang="en-US" b="0" i="0" dirty="0">
                <a:solidFill>
                  <a:schemeClr val="tx1"/>
                </a:solidFill>
                <a:effectLst/>
                <a:latin typeface="IBM Plex Sans"/>
              </a:rPr>
              <a:t>, vol. 2019, Article ID 3842425, 4 pages, 2019. https://doi.org/10.1155/2019/3842425</a:t>
            </a:r>
            <a:endParaRPr lang="en-US" b="0" i="0" dirty="0">
              <a:solidFill>
                <a:schemeClr val="tx1"/>
              </a:solidFill>
              <a:effectLst/>
              <a:latin typeface="BlinkMacSystemFont"/>
            </a:endParaRPr>
          </a:p>
          <a:p>
            <a:endParaRPr lang="en-US" dirty="0"/>
          </a:p>
        </p:txBody>
      </p:sp>
      <p:sp>
        <p:nvSpPr>
          <p:cNvPr id="14" name="Text Placeholder 13"/>
          <p:cNvSpPr>
            <a:spLocks noGrp="1"/>
          </p:cNvSpPr>
          <p:nvPr>
            <p:ph type="body" sz="quarter" idx="153"/>
          </p:nvPr>
        </p:nvSpPr>
        <p:spPr>
          <a:xfrm>
            <a:off x="11609373" y="452133"/>
            <a:ext cx="21368421" cy="2523527"/>
          </a:xfrm>
        </p:spPr>
        <p:txBody>
          <a:bodyPr>
            <a:normAutofit fontScale="85000" lnSpcReduction="20000"/>
          </a:bodyPr>
          <a:lstStyle/>
          <a:p>
            <a:r>
              <a:rPr lang="en-US" b="1" dirty="0">
                <a:solidFill>
                  <a:schemeClr val="tx1"/>
                </a:solidFill>
              </a:rPr>
              <a:t>Vacuolar Myelopathy Presenting in an Undiagnosed HIV Positive Patient</a:t>
            </a:r>
          </a:p>
        </p:txBody>
      </p:sp>
      <p:sp>
        <p:nvSpPr>
          <p:cNvPr id="17" name="Text Placeholder 464">
            <a:extLst>
              <a:ext uri="{FF2B5EF4-FFF2-40B4-BE49-F238E27FC236}">
                <a16:creationId xmlns:a16="http://schemas.microsoft.com/office/drawing/2014/main" id="{F234DD3A-B212-4E64-A701-2DCBC87C25F2}"/>
              </a:ext>
            </a:extLst>
          </p:cNvPr>
          <p:cNvSpPr txBox="1">
            <a:spLocks/>
          </p:cNvSpPr>
          <p:nvPr/>
        </p:nvSpPr>
        <p:spPr>
          <a:xfrm>
            <a:off x="1197134" y="16082177"/>
            <a:ext cx="9774082" cy="754045"/>
          </a:xfrm>
          <a:prstGeom prst="rect">
            <a:avLst/>
          </a:prstGeom>
          <a:solidFill>
            <a:srgbClr val="404726"/>
          </a:solidFill>
        </p:spPr>
        <p:txBody>
          <a:bodyPr wrap="square" lIns="91436" tIns="91436" rIns="91436" bIns="91436" anchor="ctr" anchorCtr="0">
            <a:spAutoFit/>
          </a:bodyPr>
          <a:lstStyle>
            <a:lvl1pPr marL="0" indent="0" algn="ctr" defTabSz="4388900" rtl="0" eaLnBrk="1" latinLnBrk="0" hangingPunct="1">
              <a:spcBef>
                <a:spcPct val="20000"/>
              </a:spcBef>
              <a:buFont typeface="Arial" pitchFamily="34" charset="0"/>
              <a:buNone/>
              <a:defRPr sz="3700" b="1" u="none" kern="1200" baseline="0">
                <a:solidFill>
                  <a:schemeClr val="bg1"/>
                </a:solidFill>
                <a:latin typeface="+mn-lt"/>
                <a:ea typeface="+mn-ea"/>
                <a:cs typeface="+mn-cs"/>
              </a:defRPr>
            </a:lvl1pPr>
            <a:lvl2pPr marL="3565982" indent="-1371531" algn="l" defTabSz="4388900" rtl="0" eaLnBrk="1" latinLnBrk="0" hangingPunct="1">
              <a:spcBef>
                <a:spcPct val="20000"/>
              </a:spcBef>
              <a:buFont typeface="Arial" pitchFamily="34" charset="0"/>
              <a:buChar char="–"/>
              <a:defRPr sz="13500" kern="1200">
                <a:solidFill>
                  <a:schemeClr val="tx1"/>
                </a:solidFill>
                <a:latin typeface="+mn-lt"/>
                <a:ea typeface="+mn-ea"/>
                <a:cs typeface="+mn-cs"/>
              </a:defRPr>
            </a:lvl2pPr>
            <a:lvl3pPr marL="5486126" indent="-1097226" algn="l" defTabSz="4388900" rtl="0" eaLnBrk="1" latinLnBrk="0" hangingPunct="1">
              <a:spcBef>
                <a:spcPct val="20000"/>
              </a:spcBef>
              <a:buFont typeface="Arial" pitchFamily="34" charset="0"/>
              <a:buChar char="•"/>
              <a:defRPr sz="11600" kern="1200">
                <a:solidFill>
                  <a:schemeClr val="tx1"/>
                </a:solidFill>
                <a:latin typeface="+mn-lt"/>
                <a:ea typeface="+mn-ea"/>
                <a:cs typeface="+mn-cs"/>
              </a:defRPr>
            </a:lvl3pPr>
            <a:lvl4pPr marL="7680577"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4pPr>
            <a:lvl5pPr marL="9875026"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5pPr>
            <a:lvl6pPr marL="12069477"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6pPr>
            <a:lvl7pPr marL="14263926"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7pPr>
            <a:lvl8pPr marL="16458377"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8pPr>
            <a:lvl9pPr marL="18652827"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9pPr>
          </a:lstStyle>
          <a:p>
            <a:r>
              <a:rPr lang="en-US" dirty="0"/>
              <a:t>Diagnosis</a:t>
            </a:r>
          </a:p>
        </p:txBody>
      </p:sp>
      <p:sp>
        <p:nvSpPr>
          <p:cNvPr id="3" name="TextBox 2">
            <a:extLst>
              <a:ext uri="{FF2B5EF4-FFF2-40B4-BE49-F238E27FC236}">
                <a16:creationId xmlns:a16="http://schemas.microsoft.com/office/drawing/2014/main" id="{82454707-4EEA-4480-A5A4-F12919973378}"/>
              </a:ext>
            </a:extLst>
          </p:cNvPr>
          <p:cNvSpPr txBox="1"/>
          <p:nvPr/>
        </p:nvSpPr>
        <p:spPr>
          <a:xfrm>
            <a:off x="1197134" y="17010616"/>
            <a:ext cx="10050462" cy="4662815"/>
          </a:xfrm>
          <a:prstGeom prst="rect">
            <a:avLst/>
          </a:prstGeom>
          <a:noFill/>
        </p:spPr>
        <p:txBody>
          <a:bodyPr wrap="square" rtlCol="0">
            <a:spAutoFit/>
          </a:bodyPr>
          <a:lstStyle/>
          <a:p>
            <a:pPr marL="342900" indent="-342900">
              <a:buFont typeface="Arial" panose="020B0604020202020204" pitchFamily="34" charset="0"/>
              <a:buChar char="•"/>
            </a:pPr>
            <a:r>
              <a:rPr lang="en-US" sz="2700" dirty="0">
                <a:solidFill>
                  <a:srgbClr val="000000"/>
                </a:solidFill>
                <a:latin typeface="Times New Roman" panose="02020603050405020304" pitchFamily="18" charset="0"/>
                <a:ea typeface="Times New Roman" panose="02020603050405020304" pitchFamily="18" charset="0"/>
              </a:rPr>
              <a:t>C</a:t>
            </a:r>
            <a:r>
              <a:rPr lang="en-US" sz="2700" dirty="0">
                <a:solidFill>
                  <a:srgbClr val="000000"/>
                </a:solidFill>
                <a:effectLst/>
                <a:latin typeface="Times New Roman" panose="02020603050405020304" pitchFamily="18" charset="0"/>
                <a:ea typeface="Times New Roman" panose="02020603050405020304" pitchFamily="18" charset="0"/>
              </a:rPr>
              <a:t>an be difficult given the advancement in AIDS typically needed</a:t>
            </a:r>
          </a:p>
          <a:p>
            <a:pPr marL="342900" indent="-342900">
              <a:buFont typeface="Arial" panose="020B0604020202020204" pitchFamily="34" charset="0"/>
              <a:buChar char="•"/>
            </a:pPr>
            <a:r>
              <a:rPr lang="en-US" sz="2700" dirty="0">
                <a:solidFill>
                  <a:srgbClr val="000000"/>
                </a:solidFill>
                <a:effectLst/>
                <a:latin typeface="Times New Roman" panose="02020603050405020304" pitchFamily="18" charset="0"/>
                <a:ea typeface="Times New Roman" panose="02020603050405020304" pitchFamily="18" charset="0"/>
              </a:rPr>
              <a:t>Many of these patients have HIV related dementia, obscuring the myelopathy symptoms needed to aid in diagnosis.</a:t>
            </a:r>
            <a:endParaRPr lang="en-US" sz="2700" dirty="0">
              <a:solidFill>
                <a:srgbClr val="000000"/>
              </a:solidFill>
              <a:latin typeface="Times New Roman" panose="02020603050405020304" pitchFamily="18" charset="0"/>
              <a:ea typeface="Times New Roman" panose="02020603050405020304" pitchFamily="18" charset="0"/>
            </a:endParaRPr>
          </a:p>
          <a:p>
            <a:pPr marL="342900" indent="-342900">
              <a:buFont typeface="Arial" panose="020B0604020202020204" pitchFamily="34" charset="0"/>
              <a:buChar char="•"/>
            </a:pPr>
            <a:r>
              <a:rPr lang="en-US" sz="2700" dirty="0">
                <a:solidFill>
                  <a:srgbClr val="000000"/>
                </a:solidFill>
                <a:effectLst/>
                <a:latin typeface="Times New Roman" panose="02020603050405020304" pitchFamily="18" charset="0"/>
                <a:ea typeface="Times New Roman" panose="02020603050405020304" pitchFamily="18" charset="0"/>
              </a:rPr>
              <a:t>Symptoms usually involve a progressive decline, loss of vibration/position sense, urinary frequency/urgency, spastic paraparesis, and incontinence. </a:t>
            </a:r>
          </a:p>
          <a:p>
            <a:pPr marL="342900" indent="-342900">
              <a:buFont typeface="Arial" panose="020B0604020202020204" pitchFamily="34" charset="0"/>
              <a:buChar char="•"/>
            </a:pPr>
            <a:r>
              <a:rPr lang="en-US" sz="2700" dirty="0">
                <a:solidFill>
                  <a:srgbClr val="000000"/>
                </a:solidFill>
                <a:effectLst/>
                <a:latin typeface="Times New Roman" panose="02020603050405020304" pitchFamily="18" charset="0"/>
                <a:ea typeface="Times New Roman" panose="02020603050405020304" pitchFamily="18" charset="0"/>
              </a:rPr>
              <a:t>Lower extremity function is most often involved, and many presentations have normal upper extremity function. </a:t>
            </a:r>
            <a:endParaRPr lang="en-US" sz="2700" dirty="0">
              <a:solidFill>
                <a:srgbClr val="000000"/>
              </a:solidFill>
              <a:latin typeface="Times New Roman" panose="02020603050405020304" pitchFamily="18" charset="0"/>
              <a:ea typeface="Times New Roman" panose="02020603050405020304" pitchFamily="18" charset="0"/>
            </a:endParaRPr>
          </a:p>
          <a:p>
            <a:pPr marL="342900" indent="-342900">
              <a:buFont typeface="Arial" panose="020B0604020202020204" pitchFamily="34" charset="0"/>
              <a:buChar char="•"/>
            </a:pPr>
            <a:r>
              <a:rPr lang="en-US" sz="2700" dirty="0">
                <a:solidFill>
                  <a:srgbClr val="000000"/>
                </a:solidFill>
                <a:effectLst/>
                <a:latin typeface="Times New Roman" panose="02020603050405020304" pitchFamily="18" charset="0"/>
                <a:ea typeface="Times New Roman" panose="02020603050405020304" pitchFamily="18" charset="0"/>
              </a:rPr>
              <a:t>Diagnosis is made by exclusion, given HIV diagnosis, CSF studies, and specific pathogen studies are useful to rule out. CSF studies in these patients are usually nonspecific, with mild protein elevation.</a:t>
            </a:r>
            <a:endParaRPr lang="en-US" sz="2700" dirty="0"/>
          </a:p>
        </p:txBody>
      </p:sp>
      <p:sp>
        <p:nvSpPr>
          <p:cNvPr id="4" name="Text Placeholder 464">
            <a:extLst>
              <a:ext uri="{FF2B5EF4-FFF2-40B4-BE49-F238E27FC236}">
                <a16:creationId xmlns:a16="http://schemas.microsoft.com/office/drawing/2014/main" id="{DF81FC22-99B9-4C11-847F-19E555C76393}"/>
              </a:ext>
            </a:extLst>
          </p:cNvPr>
          <p:cNvSpPr txBox="1">
            <a:spLocks/>
          </p:cNvSpPr>
          <p:nvPr/>
        </p:nvSpPr>
        <p:spPr>
          <a:xfrm>
            <a:off x="1215683" y="21895654"/>
            <a:ext cx="9755533" cy="754045"/>
          </a:xfrm>
          <a:prstGeom prst="rect">
            <a:avLst/>
          </a:prstGeom>
          <a:solidFill>
            <a:srgbClr val="404726"/>
          </a:solidFill>
        </p:spPr>
        <p:txBody>
          <a:bodyPr wrap="square" lIns="91436" tIns="91436" rIns="91436" bIns="91436" anchor="ctr" anchorCtr="0">
            <a:spAutoFit/>
          </a:bodyPr>
          <a:lstStyle>
            <a:lvl1pPr marL="0" indent="0" algn="ctr" defTabSz="4388900" rtl="0" eaLnBrk="1" latinLnBrk="0" hangingPunct="1">
              <a:spcBef>
                <a:spcPct val="20000"/>
              </a:spcBef>
              <a:buFont typeface="Arial" pitchFamily="34" charset="0"/>
              <a:buNone/>
              <a:defRPr sz="3700" b="1" u="none" kern="1200" baseline="0">
                <a:solidFill>
                  <a:schemeClr val="bg1"/>
                </a:solidFill>
                <a:latin typeface="+mn-lt"/>
                <a:ea typeface="+mn-ea"/>
                <a:cs typeface="+mn-cs"/>
              </a:defRPr>
            </a:lvl1pPr>
            <a:lvl2pPr marL="3565982" indent="-1371531" algn="l" defTabSz="4388900" rtl="0" eaLnBrk="1" latinLnBrk="0" hangingPunct="1">
              <a:spcBef>
                <a:spcPct val="20000"/>
              </a:spcBef>
              <a:buFont typeface="Arial" pitchFamily="34" charset="0"/>
              <a:buChar char="–"/>
              <a:defRPr sz="13500" kern="1200">
                <a:solidFill>
                  <a:schemeClr val="tx1"/>
                </a:solidFill>
                <a:latin typeface="+mn-lt"/>
                <a:ea typeface="+mn-ea"/>
                <a:cs typeface="+mn-cs"/>
              </a:defRPr>
            </a:lvl2pPr>
            <a:lvl3pPr marL="5486126" indent="-1097226" algn="l" defTabSz="4388900" rtl="0" eaLnBrk="1" latinLnBrk="0" hangingPunct="1">
              <a:spcBef>
                <a:spcPct val="20000"/>
              </a:spcBef>
              <a:buFont typeface="Arial" pitchFamily="34" charset="0"/>
              <a:buChar char="•"/>
              <a:defRPr sz="11600" kern="1200">
                <a:solidFill>
                  <a:schemeClr val="tx1"/>
                </a:solidFill>
                <a:latin typeface="+mn-lt"/>
                <a:ea typeface="+mn-ea"/>
                <a:cs typeface="+mn-cs"/>
              </a:defRPr>
            </a:lvl3pPr>
            <a:lvl4pPr marL="7680577"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4pPr>
            <a:lvl5pPr marL="9875026"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5pPr>
            <a:lvl6pPr marL="12069477"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6pPr>
            <a:lvl7pPr marL="14263926"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7pPr>
            <a:lvl8pPr marL="16458377"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8pPr>
            <a:lvl9pPr marL="18652827"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9pPr>
          </a:lstStyle>
          <a:p>
            <a:r>
              <a:rPr lang="en-US" dirty="0"/>
              <a:t>Pathogenesis</a:t>
            </a:r>
          </a:p>
        </p:txBody>
      </p:sp>
      <p:sp>
        <p:nvSpPr>
          <p:cNvPr id="5" name="TextBox 4">
            <a:extLst>
              <a:ext uri="{FF2B5EF4-FFF2-40B4-BE49-F238E27FC236}">
                <a16:creationId xmlns:a16="http://schemas.microsoft.com/office/drawing/2014/main" id="{8228384E-AA30-42DE-B4AE-285E579EEB4B}"/>
              </a:ext>
            </a:extLst>
          </p:cNvPr>
          <p:cNvSpPr txBox="1"/>
          <p:nvPr/>
        </p:nvSpPr>
        <p:spPr>
          <a:xfrm>
            <a:off x="1289880" y="22881694"/>
            <a:ext cx="10050462" cy="4632037"/>
          </a:xfrm>
          <a:prstGeom prst="rect">
            <a:avLst/>
          </a:prstGeom>
          <a:noFill/>
        </p:spPr>
        <p:txBody>
          <a:bodyPr wrap="square" rtlCol="0">
            <a:spAutoFit/>
          </a:bodyPr>
          <a:lstStyle/>
          <a:p>
            <a:pPr marL="342900" indent="-342900">
              <a:buFont typeface="Arial" panose="020B0604020202020204" pitchFamily="34" charset="0"/>
              <a:buChar char="•"/>
            </a:pPr>
            <a:r>
              <a:rPr lang="en-US" sz="2700" dirty="0">
                <a:effectLst/>
                <a:latin typeface="Times New Roman" panose="02020603050405020304" pitchFamily="18" charset="0"/>
                <a:ea typeface="Times New Roman" panose="02020603050405020304" pitchFamily="18" charset="0"/>
              </a:rPr>
              <a:t>Pathogenesis is not fully known, with possible thought to a link between abnormal transmethylation mechanisms caused by HIV over time. </a:t>
            </a:r>
          </a:p>
          <a:p>
            <a:pPr marL="342900" indent="-342900">
              <a:buFont typeface="Arial" panose="020B0604020202020204" pitchFamily="34" charset="0"/>
              <a:buChar char="•"/>
            </a:pPr>
            <a:r>
              <a:rPr lang="en-US" sz="2700" dirty="0">
                <a:effectLst/>
                <a:latin typeface="Times New Roman" panose="02020603050405020304" pitchFamily="18" charset="0"/>
                <a:ea typeface="Times New Roman" panose="02020603050405020304" pitchFamily="18" charset="0"/>
              </a:rPr>
              <a:t>This is thought to cause demyelination of the dorsal columns and lateral columns. </a:t>
            </a:r>
            <a:endParaRPr lang="en-US" sz="2700" dirty="0">
              <a:latin typeface="Times New Roman" panose="02020603050405020304" pitchFamily="18" charset="0"/>
              <a:ea typeface="Times New Roman" panose="02020603050405020304" pitchFamily="18" charset="0"/>
            </a:endParaRPr>
          </a:p>
          <a:p>
            <a:pPr marL="342900" indent="-342900">
              <a:buFont typeface="Arial" panose="020B0604020202020204" pitchFamily="34" charset="0"/>
              <a:buChar char="•"/>
            </a:pPr>
            <a:r>
              <a:rPr lang="en-US" sz="2700" dirty="0">
                <a:effectLst/>
                <a:latin typeface="Times New Roman" panose="02020603050405020304" pitchFamily="18" charset="0"/>
                <a:ea typeface="Times New Roman" panose="02020603050405020304" pitchFamily="18" charset="0"/>
              </a:rPr>
              <a:t>The name of vacuolar myelopathy stems from the appearance of vacuoles in the myelin sheaths. </a:t>
            </a:r>
          </a:p>
          <a:p>
            <a:pPr marL="342900" indent="-342900">
              <a:buFont typeface="Arial" panose="020B0604020202020204" pitchFamily="34" charset="0"/>
              <a:buChar char="•"/>
            </a:pPr>
            <a:r>
              <a:rPr lang="en-US" sz="27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Given the location of the vacuoles in the dorsal and lateral columns, the presentation can be like those seen in subacute combined degeneration, but with a normal B12 level. </a:t>
            </a:r>
            <a:endParaRPr lang="en-US" sz="2700" dirty="0">
              <a:effectLst/>
              <a:latin typeface="Calibri" panose="020F0502020204030204" pitchFamily="34" charset="0"/>
              <a:ea typeface="Calibri" panose="020F0502020204030204" pitchFamily="34" charset="0"/>
              <a:cs typeface="Times New Roman" panose="02020603050405020304" pitchFamily="18" charset="0"/>
            </a:endParaRPr>
          </a:p>
          <a:p>
            <a:pPr marL="342900" indent="-342900">
              <a:buFont typeface="Arial" panose="020B0604020202020204" pitchFamily="34" charset="0"/>
              <a:buChar char="•"/>
            </a:pPr>
            <a:endParaRPr lang="en-US" sz="2500" dirty="0"/>
          </a:p>
        </p:txBody>
      </p:sp>
      <p:sp>
        <p:nvSpPr>
          <p:cNvPr id="9" name="TextBox 8">
            <a:extLst>
              <a:ext uri="{FF2B5EF4-FFF2-40B4-BE49-F238E27FC236}">
                <a16:creationId xmlns:a16="http://schemas.microsoft.com/office/drawing/2014/main" id="{5F79A469-8001-4CF4-A225-FFF7749C6F44}"/>
              </a:ext>
            </a:extLst>
          </p:cNvPr>
          <p:cNvSpPr txBox="1"/>
          <p:nvPr/>
        </p:nvSpPr>
        <p:spPr>
          <a:xfrm>
            <a:off x="32977794" y="17268858"/>
            <a:ext cx="10047018" cy="4662815"/>
          </a:xfrm>
          <a:prstGeom prst="rect">
            <a:avLst/>
          </a:prstGeom>
          <a:noFill/>
        </p:spPr>
        <p:txBody>
          <a:bodyPr wrap="square" rtlCol="0">
            <a:spAutoFit/>
          </a:bodyPr>
          <a:lstStyle/>
          <a:p>
            <a:pPr marL="342900" indent="-342900">
              <a:buFont typeface="Arial" panose="020B0604020202020204" pitchFamily="34" charset="0"/>
              <a:buChar char="•"/>
            </a:pPr>
            <a:r>
              <a:rPr lang="en-US" sz="2700" dirty="0">
                <a:effectLst/>
                <a:latin typeface="Times New Roman" panose="02020603050405020304" pitchFamily="18" charset="0"/>
                <a:ea typeface="Calibri" panose="020F0502020204030204" pitchFamily="34" charset="0"/>
              </a:rPr>
              <a:t>Vacuolar Myelopathy is a late presentation in HIV positive patients</a:t>
            </a:r>
          </a:p>
          <a:p>
            <a:pPr marL="342900" indent="-342900">
              <a:buFont typeface="Arial" panose="020B0604020202020204" pitchFamily="34" charset="0"/>
              <a:buChar char="•"/>
            </a:pPr>
            <a:r>
              <a:rPr lang="en-US" sz="2700" dirty="0">
                <a:effectLst/>
                <a:latin typeface="Times New Roman" panose="02020603050405020304" pitchFamily="18" charset="0"/>
                <a:ea typeface="Calibri" panose="020F0502020204030204" pitchFamily="34" charset="0"/>
              </a:rPr>
              <a:t>It typically manifests with lower extremity spastic paraparesis along with loss of vibration/position sense, urinary frequency/urgency/ and incontinence, with vacuolar myelin appearance in the dorsal and lateral columns</a:t>
            </a:r>
            <a:endParaRPr lang="en-US" sz="2700" dirty="0">
              <a:latin typeface="Times New Roman" panose="02020603050405020304" pitchFamily="18" charset="0"/>
              <a:ea typeface="Calibri" panose="020F0502020204030204" pitchFamily="34" charset="0"/>
            </a:endParaRPr>
          </a:p>
          <a:p>
            <a:pPr marL="342900" indent="-342900">
              <a:buFont typeface="Arial" panose="020B0604020202020204" pitchFamily="34" charset="0"/>
              <a:buChar char="•"/>
            </a:pPr>
            <a:r>
              <a:rPr lang="en-US" sz="2700" dirty="0">
                <a:effectLst/>
                <a:latin typeface="Times New Roman" panose="02020603050405020304" pitchFamily="18" charset="0"/>
                <a:ea typeface="Calibri" panose="020F0502020204030204" pitchFamily="34" charset="0"/>
              </a:rPr>
              <a:t>We are presenting a case where a patient presented with lower extremity weakness, unknown HIV history, who was found to have the clinical picture of HIV myelopathy</a:t>
            </a:r>
          </a:p>
          <a:p>
            <a:pPr marL="342900" indent="-342900">
              <a:buFont typeface="Arial" panose="020B0604020202020204" pitchFamily="34" charset="0"/>
              <a:buChar char="•"/>
            </a:pPr>
            <a:r>
              <a:rPr lang="en-US" sz="2700" dirty="0">
                <a:effectLst/>
                <a:latin typeface="Times New Roman" panose="02020603050405020304" pitchFamily="18" charset="0"/>
                <a:ea typeface="Calibri" panose="020F0502020204030204" pitchFamily="34" charset="0"/>
              </a:rPr>
              <a:t>Given the rapid decline in patients after a diagnosis has been made, cases like this can be useful in rapid diagnosis in a patient that may have a HIV unknown history</a:t>
            </a:r>
            <a:endParaRPr lang="en-US" sz="2700" dirty="0"/>
          </a:p>
        </p:txBody>
      </p:sp>
      <p:pic>
        <p:nvPicPr>
          <p:cNvPr id="11" name="Picture 10" descr="A picture containing object, photo, sitting, person&#10;&#10;Description automatically generated">
            <a:extLst>
              <a:ext uri="{FF2B5EF4-FFF2-40B4-BE49-F238E27FC236}">
                <a16:creationId xmlns:a16="http://schemas.microsoft.com/office/drawing/2014/main" id="{B27B2F81-9CE8-44B4-8A5E-1E97B53ED205}"/>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8666282" y="23860350"/>
            <a:ext cx="3829956" cy="4592955"/>
          </a:xfrm>
          <a:prstGeom prst="rect">
            <a:avLst/>
          </a:prstGeom>
        </p:spPr>
      </p:pic>
      <p:pic>
        <p:nvPicPr>
          <p:cNvPr id="16" name="Picture 15" descr="A picture containing object, photo, person, holding&#10;&#10;Description automatically generated">
            <a:extLst>
              <a:ext uri="{FF2B5EF4-FFF2-40B4-BE49-F238E27FC236}">
                <a16:creationId xmlns:a16="http://schemas.microsoft.com/office/drawing/2014/main" id="{CDD806B8-1E99-491E-8F74-4EEE4A5BCA23}"/>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3784758" y="23846586"/>
            <a:ext cx="4528639" cy="4606719"/>
          </a:xfrm>
          <a:prstGeom prst="rect">
            <a:avLst/>
          </a:prstGeom>
        </p:spPr>
      </p:pic>
      <p:pic>
        <p:nvPicPr>
          <p:cNvPr id="20" name="Picture 19" descr="A picture containing photo, sitting, table, monitor&#10;&#10;Description automatically generated">
            <a:extLst>
              <a:ext uri="{FF2B5EF4-FFF2-40B4-BE49-F238E27FC236}">
                <a16:creationId xmlns:a16="http://schemas.microsoft.com/office/drawing/2014/main" id="{78769C37-9946-4FD2-B584-A17B4C302EED}"/>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2066809" y="23970263"/>
            <a:ext cx="4628707" cy="4503944"/>
          </a:xfrm>
          <a:prstGeom prst="rect">
            <a:avLst/>
          </a:prstGeom>
        </p:spPr>
      </p:pic>
      <p:pic>
        <p:nvPicPr>
          <p:cNvPr id="22" name="Picture 21" descr="A picture containing table, sitting, person, cake&#10;&#10;Description automatically generated">
            <a:extLst>
              <a:ext uri="{FF2B5EF4-FFF2-40B4-BE49-F238E27FC236}">
                <a16:creationId xmlns:a16="http://schemas.microsoft.com/office/drawing/2014/main" id="{64BEB604-644D-4296-BF32-C9FC45F99022}"/>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7617984" y="23943945"/>
            <a:ext cx="5877244" cy="3451117"/>
          </a:xfrm>
          <a:prstGeom prst="rect">
            <a:avLst/>
          </a:prstGeom>
        </p:spPr>
      </p:pic>
      <p:sp>
        <p:nvSpPr>
          <p:cNvPr id="450" name="Text Placeholder 449">
            <a:extLst>
              <a:ext uri="{FF2B5EF4-FFF2-40B4-BE49-F238E27FC236}">
                <a16:creationId xmlns:a16="http://schemas.microsoft.com/office/drawing/2014/main" id="{39173338-2F11-4A0E-A651-84CD0A650B6C}"/>
              </a:ext>
            </a:extLst>
          </p:cNvPr>
          <p:cNvSpPr>
            <a:spLocks noGrp="1"/>
          </p:cNvSpPr>
          <p:nvPr>
            <p:ph type="body" sz="quarter" idx="24"/>
          </p:nvPr>
        </p:nvSpPr>
        <p:spPr>
          <a:xfrm>
            <a:off x="11771404" y="16330924"/>
            <a:ext cx="20720050" cy="754045"/>
          </a:xfrm>
        </p:spPr>
        <p:txBody>
          <a:bodyPr/>
          <a:lstStyle/>
          <a:p>
            <a:r>
              <a:rPr lang="en-US" dirty="0"/>
              <a:t>Labs and Imaging</a:t>
            </a:r>
          </a:p>
        </p:txBody>
      </p:sp>
      <p:graphicFrame>
        <p:nvGraphicFramePr>
          <p:cNvPr id="456" name="Table 455">
            <a:extLst>
              <a:ext uri="{FF2B5EF4-FFF2-40B4-BE49-F238E27FC236}">
                <a16:creationId xmlns:a16="http://schemas.microsoft.com/office/drawing/2014/main" id="{8CA786D3-09EE-48BE-B939-101BBBD1734B}"/>
              </a:ext>
            </a:extLst>
          </p:cNvPr>
          <p:cNvGraphicFramePr>
            <a:graphicFrameLocks noGrp="1"/>
          </p:cNvGraphicFramePr>
          <p:nvPr>
            <p:extLst>
              <p:ext uri="{D42A27DB-BD31-4B8C-83A1-F6EECF244321}">
                <p14:modId xmlns:p14="http://schemas.microsoft.com/office/powerpoint/2010/main" val="1382953523"/>
              </p:ext>
            </p:extLst>
          </p:nvPr>
        </p:nvGraphicFramePr>
        <p:xfrm>
          <a:off x="12198578" y="17598148"/>
          <a:ext cx="8375422" cy="5466888"/>
        </p:xfrm>
        <a:graphic>
          <a:graphicData uri="http://schemas.openxmlformats.org/drawingml/2006/table">
            <a:tbl>
              <a:tblPr firstRow="1" firstCol="1" bandRow="1"/>
              <a:tblGrid>
                <a:gridCol w="4187711">
                  <a:extLst>
                    <a:ext uri="{9D8B030D-6E8A-4147-A177-3AD203B41FA5}">
                      <a16:colId xmlns:a16="http://schemas.microsoft.com/office/drawing/2014/main" val="44166404"/>
                    </a:ext>
                  </a:extLst>
                </a:gridCol>
                <a:gridCol w="4187711">
                  <a:extLst>
                    <a:ext uri="{9D8B030D-6E8A-4147-A177-3AD203B41FA5}">
                      <a16:colId xmlns:a16="http://schemas.microsoft.com/office/drawing/2014/main" val="1799682108"/>
                    </a:ext>
                  </a:extLst>
                </a:gridCol>
              </a:tblGrid>
              <a:tr h="455574">
                <a:tc>
                  <a:txBody>
                    <a:bodyPr/>
                    <a:lstStyle/>
                    <a:p>
                      <a:pPr marL="0" marR="0">
                        <a:lnSpc>
                          <a:spcPct val="107000"/>
                        </a:lnSpc>
                        <a:spcBef>
                          <a:spcPts val="0"/>
                        </a:spcBef>
                        <a:spcAft>
                          <a:spcPts val="0"/>
                        </a:spcAft>
                      </a:pPr>
                      <a:r>
                        <a:rPr lang="en-US" sz="2000" b="1">
                          <a:effectLst/>
                          <a:latin typeface="Calibri" panose="020F0502020204030204" pitchFamily="34" charset="0"/>
                          <a:ea typeface="Calibri" panose="020F0502020204030204" pitchFamily="34" charset="0"/>
                          <a:cs typeface="Times New Roman" panose="02020603050405020304" pitchFamily="18" charset="0"/>
                        </a:rPr>
                        <a:t>CD4 Count:</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tcPr>
                </a:tc>
                <a:tc>
                  <a:txBody>
                    <a:bodyPr/>
                    <a:lstStyle/>
                    <a:p>
                      <a:pPr marL="0" marR="0">
                        <a:lnSpc>
                          <a:spcPct val="107000"/>
                        </a:lnSpc>
                        <a:spcBef>
                          <a:spcPts val="0"/>
                        </a:spcBef>
                        <a:spcAft>
                          <a:spcPts val="0"/>
                        </a:spcAft>
                      </a:pPr>
                      <a:r>
                        <a:rPr lang="en-US" sz="2000" b="1">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31</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tcPr>
                </a:tc>
                <a:extLst>
                  <a:ext uri="{0D108BD9-81ED-4DB2-BD59-A6C34878D82A}">
                    <a16:rowId xmlns:a16="http://schemas.microsoft.com/office/drawing/2014/main" val="487400193"/>
                  </a:ext>
                </a:extLst>
              </a:tr>
              <a:tr h="455574">
                <a:tc>
                  <a:txBody>
                    <a:bodyPr/>
                    <a:lstStyle/>
                    <a:p>
                      <a:pPr marL="0" marR="0">
                        <a:lnSpc>
                          <a:spcPct val="107000"/>
                        </a:lnSpc>
                        <a:spcBef>
                          <a:spcPts val="0"/>
                        </a:spcBef>
                        <a:spcAft>
                          <a:spcPts val="0"/>
                        </a:spcAft>
                      </a:pPr>
                      <a:r>
                        <a:rPr lang="en-US" sz="2000" b="1">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HIV Viral Load</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solidFill>
                      <a:srgbClr val="F2F2F2"/>
                    </a:solidFill>
                  </a:tcPr>
                </a:tc>
                <a:tc>
                  <a:txBody>
                    <a:bodyPr/>
                    <a:lstStyle/>
                    <a:p>
                      <a:pPr marL="0" marR="0">
                        <a:lnSpc>
                          <a:spcPct val="107000"/>
                        </a:lnSpc>
                        <a:spcBef>
                          <a:spcPts val="0"/>
                        </a:spcBef>
                        <a:spcAft>
                          <a:spcPts val="0"/>
                        </a:spcAft>
                      </a:pPr>
                      <a:r>
                        <a:rPr lang="en-US" sz="2000" b="1">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6.59 log copies/ml</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solidFill>
                      <a:srgbClr val="F2F2F2"/>
                    </a:solidFill>
                  </a:tcPr>
                </a:tc>
                <a:extLst>
                  <a:ext uri="{0D108BD9-81ED-4DB2-BD59-A6C34878D82A}">
                    <a16:rowId xmlns:a16="http://schemas.microsoft.com/office/drawing/2014/main" val="4129399792"/>
                  </a:ext>
                </a:extLst>
              </a:tr>
              <a:tr h="455574">
                <a:tc>
                  <a:txBody>
                    <a:bodyPr/>
                    <a:lstStyle/>
                    <a:p>
                      <a:pPr marL="0" marR="0">
                        <a:lnSpc>
                          <a:spcPct val="107000"/>
                        </a:lnSpc>
                        <a:spcBef>
                          <a:spcPts val="0"/>
                        </a:spcBef>
                        <a:spcAft>
                          <a:spcPts val="0"/>
                        </a:spcAft>
                      </a:pPr>
                      <a:r>
                        <a:rPr lang="en-US" sz="2000" b="1">
                          <a:effectLst/>
                          <a:latin typeface="Calibri" panose="020F0502020204030204" pitchFamily="34" charset="0"/>
                          <a:ea typeface="Calibri" panose="020F0502020204030204" pitchFamily="34" charset="0"/>
                          <a:cs typeface="Times New Roman" panose="02020603050405020304" pitchFamily="18" charset="0"/>
                        </a:rPr>
                        <a:t>JC Virus</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tcPr>
                </a:tc>
                <a:tc>
                  <a:txBody>
                    <a:bodyPr/>
                    <a:lstStyle/>
                    <a:p>
                      <a:pPr marL="0" marR="0">
                        <a:lnSpc>
                          <a:spcPct val="107000"/>
                        </a:lnSpc>
                        <a:spcBef>
                          <a:spcPts val="0"/>
                        </a:spcBef>
                        <a:spcAft>
                          <a:spcPts val="0"/>
                        </a:spcAft>
                      </a:pPr>
                      <a:r>
                        <a:rPr lang="en-US" sz="2000">
                          <a:effectLst/>
                          <a:latin typeface="Calibri" panose="020F0502020204030204" pitchFamily="34" charset="0"/>
                          <a:ea typeface="Calibri" panose="020F0502020204030204" pitchFamily="34" charset="0"/>
                          <a:cs typeface="Times New Roman" panose="02020603050405020304" pitchFamily="18" charset="0"/>
                        </a:rPr>
                        <a:t>Negative</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tcPr>
                </a:tc>
                <a:extLst>
                  <a:ext uri="{0D108BD9-81ED-4DB2-BD59-A6C34878D82A}">
                    <a16:rowId xmlns:a16="http://schemas.microsoft.com/office/drawing/2014/main" val="2420986462"/>
                  </a:ext>
                </a:extLst>
              </a:tr>
              <a:tr h="455574">
                <a:tc>
                  <a:txBody>
                    <a:bodyPr/>
                    <a:lstStyle/>
                    <a:p>
                      <a:pPr marL="0" marR="0">
                        <a:lnSpc>
                          <a:spcPct val="107000"/>
                        </a:lnSpc>
                        <a:spcBef>
                          <a:spcPts val="0"/>
                        </a:spcBef>
                        <a:spcAft>
                          <a:spcPts val="0"/>
                        </a:spcAft>
                      </a:pPr>
                      <a:r>
                        <a:rPr lang="en-US" sz="2000" b="1">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HTLV I/II antibody</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solidFill>
                      <a:srgbClr val="F2F2F2"/>
                    </a:solidFill>
                  </a:tcPr>
                </a:tc>
                <a:tc>
                  <a:txBody>
                    <a:bodyPr/>
                    <a:lstStyle/>
                    <a:p>
                      <a:pPr marL="0" marR="0">
                        <a:lnSpc>
                          <a:spcPct val="107000"/>
                        </a:lnSpc>
                        <a:spcBef>
                          <a:spcPts val="0"/>
                        </a:spcBef>
                        <a:spcAft>
                          <a:spcPts val="0"/>
                        </a:spcAft>
                      </a:pPr>
                      <a:r>
                        <a:rPr lang="en-US" sz="20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Negative</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solidFill>
                      <a:srgbClr val="F2F2F2"/>
                    </a:solidFill>
                  </a:tcPr>
                </a:tc>
                <a:extLst>
                  <a:ext uri="{0D108BD9-81ED-4DB2-BD59-A6C34878D82A}">
                    <a16:rowId xmlns:a16="http://schemas.microsoft.com/office/drawing/2014/main" val="152564689"/>
                  </a:ext>
                </a:extLst>
              </a:tr>
              <a:tr h="455574">
                <a:tc>
                  <a:txBody>
                    <a:bodyPr/>
                    <a:lstStyle/>
                    <a:p>
                      <a:pPr marL="0" marR="0">
                        <a:lnSpc>
                          <a:spcPct val="107000"/>
                        </a:lnSpc>
                        <a:spcBef>
                          <a:spcPts val="0"/>
                        </a:spcBef>
                        <a:spcAft>
                          <a:spcPts val="0"/>
                        </a:spcAft>
                      </a:pPr>
                      <a:r>
                        <a:rPr lang="en-US" sz="2000" b="1">
                          <a:effectLst/>
                          <a:latin typeface="Calibri" panose="020F0502020204030204" pitchFamily="34" charset="0"/>
                          <a:ea typeface="Calibri" panose="020F0502020204030204" pitchFamily="34" charset="0"/>
                          <a:cs typeface="Times New Roman" panose="02020603050405020304" pitchFamily="18" charset="0"/>
                        </a:rPr>
                        <a:t>CMV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tcPr>
                </a:tc>
                <a:tc>
                  <a:txBody>
                    <a:bodyPr/>
                    <a:lstStyle/>
                    <a:p>
                      <a:pPr marL="0" marR="0">
                        <a:lnSpc>
                          <a:spcPct val="107000"/>
                        </a:lnSpc>
                        <a:spcBef>
                          <a:spcPts val="0"/>
                        </a:spcBef>
                        <a:spcAft>
                          <a:spcPts val="0"/>
                        </a:spcAft>
                      </a:pPr>
                      <a:r>
                        <a:rPr lang="en-US" sz="2000">
                          <a:effectLst/>
                          <a:latin typeface="Calibri" panose="020F0502020204030204" pitchFamily="34" charset="0"/>
                          <a:ea typeface="Calibri" panose="020F0502020204030204" pitchFamily="34" charset="0"/>
                          <a:cs typeface="Times New Roman" panose="02020603050405020304" pitchFamily="18" charset="0"/>
                        </a:rPr>
                        <a:t>Negative</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tcPr>
                </a:tc>
                <a:extLst>
                  <a:ext uri="{0D108BD9-81ED-4DB2-BD59-A6C34878D82A}">
                    <a16:rowId xmlns:a16="http://schemas.microsoft.com/office/drawing/2014/main" val="2912524365"/>
                  </a:ext>
                </a:extLst>
              </a:tr>
              <a:tr h="455574">
                <a:tc>
                  <a:txBody>
                    <a:bodyPr/>
                    <a:lstStyle/>
                    <a:p>
                      <a:pPr marL="0" marR="0">
                        <a:lnSpc>
                          <a:spcPct val="107000"/>
                        </a:lnSpc>
                        <a:spcBef>
                          <a:spcPts val="0"/>
                        </a:spcBef>
                        <a:spcAft>
                          <a:spcPts val="0"/>
                        </a:spcAft>
                      </a:pPr>
                      <a:r>
                        <a:rPr lang="en-US" sz="2000" b="1">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Coccidioides Immitis</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solidFill>
                      <a:srgbClr val="F2F2F2"/>
                    </a:solidFill>
                  </a:tcPr>
                </a:tc>
                <a:tc>
                  <a:txBody>
                    <a:bodyPr/>
                    <a:lstStyle/>
                    <a:p>
                      <a:pPr marL="0" marR="0">
                        <a:lnSpc>
                          <a:spcPct val="107000"/>
                        </a:lnSpc>
                        <a:spcBef>
                          <a:spcPts val="0"/>
                        </a:spcBef>
                        <a:spcAft>
                          <a:spcPts val="0"/>
                        </a:spcAft>
                      </a:pPr>
                      <a:r>
                        <a:rPr lang="en-US" sz="20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Negative</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solidFill>
                      <a:srgbClr val="F2F2F2"/>
                    </a:solidFill>
                  </a:tcPr>
                </a:tc>
                <a:extLst>
                  <a:ext uri="{0D108BD9-81ED-4DB2-BD59-A6C34878D82A}">
                    <a16:rowId xmlns:a16="http://schemas.microsoft.com/office/drawing/2014/main" val="176511829"/>
                  </a:ext>
                </a:extLst>
              </a:tr>
              <a:tr h="455574">
                <a:tc>
                  <a:txBody>
                    <a:bodyPr/>
                    <a:lstStyle/>
                    <a:p>
                      <a:pPr marL="0" marR="0">
                        <a:lnSpc>
                          <a:spcPct val="107000"/>
                        </a:lnSpc>
                        <a:spcBef>
                          <a:spcPts val="0"/>
                        </a:spcBef>
                        <a:spcAft>
                          <a:spcPts val="0"/>
                        </a:spcAft>
                      </a:pPr>
                      <a:r>
                        <a:rPr lang="en-US" sz="2000" b="1">
                          <a:effectLst/>
                          <a:latin typeface="Calibri" panose="020F0502020204030204" pitchFamily="34" charset="0"/>
                          <a:ea typeface="Calibri" panose="020F0502020204030204" pitchFamily="34" charset="0"/>
                          <a:cs typeface="Times New Roman" panose="02020603050405020304" pitchFamily="18" charset="0"/>
                        </a:rPr>
                        <a:t>Syphilis RPR</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tcPr>
                </a:tc>
                <a:tc>
                  <a:txBody>
                    <a:bodyPr/>
                    <a:lstStyle/>
                    <a:p>
                      <a:pPr marL="0" marR="0">
                        <a:lnSpc>
                          <a:spcPct val="107000"/>
                        </a:lnSpc>
                        <a:spcBef>
                          <a:spcPts val="0"/>
                        </a:spcBef>
                        <a:spcAft>
                          <a:spcPts val="0"/>
                        </a:spcAft>
                      </a:pPr>
                      <a:r>
                        <a:rPr lang="en-US" sz="2000">
                          <a:effectLst/>
                          <a:latin typeface="Calibri" panose="020F0502020204030204" pitchFamily="34" charset="0"/>
                          <a:ea typeface="Calibri" panose="020F0502020204030204" pitchFamily="34" charset="0"/>
                          <a:cs typeface="Times New Roman" panose="02020603050405020304" pitchFamily="18" charset="0"/>
                        </a:rPr>
                        <a:t>Negative</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tcPr>
                </a:tc>
                <a:extLst>
                  <a:ext uri="{0D108BD9-81ED-4DB2-BD59-A6C34878D82A}">
                    <a16:rowId xmlns:a16="http://schemas.microsoft.com/office/drawing/2014/main" val="277253421"/>
                  </a:ext>
                </a:extLst>
              </a:tr>
              <a:tr h="455574">
                <a:tc>
                  <a:txBody>
                    <a:bodyPr/>
                    <a:lstStyle/>
                    <a:p>
                      <a:pPr marL="0" marR="0">
                        <a:lnSpc>
                          <a:spcPct val="107000"/>
                        </a:lnSpc>
                        <a:spcBef>
                          <a:spcPts val="0"/>
                        </a:spcBef>
                        <a:spcAft>
                          <a:spcPts val="0"/>
                        </a:spcAft>
                      </a:pPr>
                      <a:r>
                        <a:rPr lang="en-US" sz="2000" b="1">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HSV</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solidFill>
                      <a:srgbClr val="F2F2F2"/>
                    </a:solidFill>
                  </a:tcPr>
                </a:tc>
                <a:tc>
                  <a:txBody>
                    <a:bodyPr/>
                    <a:lstStyle/>
                    <a:p>
                      <a:pPr marL="0" marR="0">
                        <a:lnSpc>
                          <a:spcPct val="107000"/>
                        </a:lnSpc>
                        <a:spcBef>
                          <a:spcPts val="0"/>
                        </a:spcBef>
                        <a:spcAft>
                          <a:spcPts val="0"/>
                        </a:spcAft>
                      </a:pPr>
                      <a:r>
                        <a:rPr lang="en-US" sz="20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Negative</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solidFill>
                      <a:srgbClr val="F2F2F2"/>
                    </a:solidFill>
                  </a:tcPr>
                </a:tc>
                <a:extLst>
                  <a:ext uri="{0D108BD9-81ED-4DB2-BD59-A6C34878D82A}">
                    <a16:rowId xmlns:a16="http://schemas.microsoft.com/office/drawing/2014/main" val="1464773869"/>
                  </a:ext>
                </a:extLst>
              </a:tr>
              <a:tr h="455574">
                <a:tc>
                  <a:txBody>
                    <a:bodyPr/>
                    <a:lstStyle/>
                    <a:p>
                      <a:pPr marL="0" marR="0">
                        <a:lnSpc>
                          <a:spcPct val="107000"/>
                        </a:lnSpc>
                        <a:spcBef>
                          <a:spcPts val="0"/>
                        </a:spcBef>
                        <a:spcAft>
                          <a:spcPts val="0"/>
                        </a:spcAft>
                      </a:pPr>
                      <a:r>
                        <a:rPr lang="en-US" sz="2000" b="1">
                          <a:effectLst/>
                          <a:latin typeface="Calibri" panose="020F0502020204030204" pitchFamily="34" charset="0"/>
                          <a:ea typeface="Calibri" panose="020F0502020204030204" pitchFamily="34" charset="0"/>
                          <a:cs typeface="Times New Roman" panose="02020603050405020304" pitchFamily="18" charset="0"/>
                        </a:rPr>
                        <a:t>Enterovirus</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tcPr>
                </a:tc>
                <a:tc>
                  <a:txBody>
                    <a:bodyPr/>
                    <a:lstStyle/>
                    <a:p>
                      <a:pPr marL="0" marR="0">
                        <a:lnSpc>
                          <a:spcPct val="107000"/>
                        </a:lnSpc>
                        <a:spcBef>
                          <a:spcPts val="0"/>
                        </a:spcBef>
                        <a:spcAft>
                          <a:spcPts val="0"/>
                        </a:spcAft>
                      </a:pPr>
                      <a:r>
                        <a:rPr lang="en-US" sz="2000">
                          <a:effectLst/>
                          <a:latin typeface="Calibri" panose="020F0502020204030204" pitchFamily="34" charset="0"/>
                          <a:ea typeface="Calibri" panose="020F0502020204030204" pitchFamily="34" charset="0"/>
                          <a:cs typeface="Times New Roman" panose="02020603050405020304" pitchFamily="18" charset="0"/>
                        </a:rPr>
                        <a:t>Negative</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tcPr>
                </a:tc>
                <a:extLst>
                  <a:ext uri="{0D108BD9-81ED-4DB2-BD59-A6C34878D82A}">
                    <a16:rowId xmlns:a16="http://schemas.microsoft.com/office/drawing/2014/main" val="3311901595"/>
                  </a:ext>
                </a:extLst>
              </a:tr>
              <a:tr h="455574">
                <a:tc>
                  <a:txBody>
                    <a:bodyPr/>
                    <a:lstStyle/>
                    <a:p>
                      <a:pPr marL="0" marR="0">
                        <a:lnSpc>
                          <a:spcPct val="107000"/>
                        </a:lnSpc>
                        <a:spcBef>
                          <a:spcPts val="0"/>
                        </a:spcBef>
                        <a:spcAft>
                          <a:spcPts val="0"/>
                        </a:spcAft>
                      </a:pPr>
                      <a:r>
                        <a:rPr lang="en-US" sz="2000" b="1">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B12</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solidFill>
                      <a:srgbClr val="F2F2F2"/>
                    </a:solidFill>
                  </a:tcPr>
                </a:tc>
                <a:tc>
                  <a:txBody>
                    <a:bodyPr/>
                    <a:lstStyle/>
                    <a:p>
                      <a:pPr marL="0" marR="0">
                        <a:lnSpc>
                          <a:spcPct val="107000"/>
                        </a:lnSpc>
                        <a:spcBef>
                          <a:spcPts val="0"/>
                        </a:spcBef>
                        <a:spcAft>
                          <a:spcPts val="0"/>
                        </a:spcAft>
                      </a:pPr>
                      <a:r>
                        <a:rPr lang="en-US" sz="20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Normal</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solidFill>
                      <a:srgbClr val="F2F2F2"/>
                    </a:solidFill>
                  </a:tcPr>
                </a:tc>
                <a:extLst>
                  <a:ext uri="{0D108BD9-81ED-4DB2-BD59-A6C34878D82A}">
                    <a16:rowId xmlns:a16="http://schemas.microsoft.com/office/drawing/2014/main" val="1526496003"/>
                  </a:ext>
                </a:extLst>
              </a:tr>
              <a:tr h="455574">
                <a:tc>
                  <a:txBody>
                    <a:bodyPr/>
                    <a:lstStyle/>
                    <a:p>
                      <a:pPr marL="0" marR="0">
                        <a:lnSpc>
                          <a:spcPct val="107000"/>
                        </a:lnSpc>
                        <a:spcBef>
                          <a:spcPts val="0"/>
                        </a:spcBef>
                        <a:spcAft>
                          <a:spcPts val="0"/>
                        </a:spcAft>
                      </a:pPr>
                      <a:r>
                        <a:rPr lang="en-US" sz="2000" b="1">
                          <a:effectLst/>
                          <a:latin typeface="Calibri" panose="020F0502020204030204" pitchFamily="34" charset="0"/>
                          <a:ea typeface="Calibri" panose="020F0502020204030204" pitchFamily="34" charset="0"/>
                          <a:cs typeface="Times New Roman" panose="02020603050405020304" pitchFamily="18" charset="0"/>
                        </a:rPr>
                        <a:t>Acid Fast Bacilli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tcPr>
                </a:tc>
                <a:tc>
                  <a:txBody>
                    <a:bodyPr/>
                    <a:lstStyle/>
                    <a:p>
                      <a:pPr marL="0" marR="0">
                        <a:lnSpc>
                          <a:spcPct val="107000"/>
                        </a:lnSpc>
                        <a:spcBef>
                          <a:spcPts val="0"/>
                        </a:spcBef>
                        <a:spcAft>
                          <a:spcPts val="0"/>
                        </a:spcAft>
                      </a:pPr>
                      <a:r>
                        <a:rPr lang="en-US" sz="2000" b="1">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Positive</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tcPr>
                </a:tc>
                <a:extLst>
                  <a:ext uri="{0D108BD9-81ED-4DB2-BD59-A6C34878D82A}">
                    <a16:rowId xmlns:a16="http://schemas.microsoft.com/office/drawing/2014/main" val="3755764930"/>
                  </a:ext>
                </a:extLst>
              </a:tr>
              <a:tr h="455574">
                <a:tc>
                  <a:txBody>
                    <a:bodyPr/>
                    <a:lstStyle/>
                    <a:p>
                      <a:pPr marL="0" marR="0">
                        <a:lnSpc>
                          <a:spcPct val="107000"/>
                        </a:lnSpc>
                        <a:spcBef>
                          <a:spcPts val="0"/>
                        </a:spcBef>
                        <a:spcAft>
                          <a:spcPts val="0"/>
                        </a:spcAft>
                      </a:pPr>
                      <a:r>
                        <a:rPr lang="en-US" sz="2000" b="1">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QuantiFERON gold</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solidFill>
                      <a:srgbClr val="F2F2F2"/>
                    </a:solidFill>
                  </a:tcPr>
                </a:tc>
                <a:tc>
                  <a:txBody>
                    <a:bodyPr/>
                    <a:lstStyle/>
                    <a:p>
                      <a:pPr marL="0" marR="0">
                        <a:lnSpc>
                          <a:spcPct val="107000"/>
                        </a:lnSpc>
                        <a:spcBef>
                          <a:spcPts val="0"/>
                        </a:spcBef>
                        <a:spcAft>
                          <a:spcPts val="0"/>
                        </a:spcAft>
                      </a:pPr>
                      <a:r>
                        <a:rPr lang="en-US" sz="20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Indeterminate</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solidFill>
                      <a:srgbClr val="F2F2F2"/>
                    </a:solidFill>
                  </a:tcPr>
                </a:tc>
                <a:extLst>
                  <a:ext uri="{0D108BD9-81ED-4DB2-BD59-A6C34878D82A}">
                    <a16:rowId xmlns:a16="http://schemas.microsoft.com/office/drawing/2014/main" val="3599784864"/>
                  </a:ext>
                </a:extLst>
              </a:tr>
            </a:tbl>
          </a:graphicData>
        </a:graphic>
      </p:graphicFrame>
      <p:graphicFrame>
        <p:nvGraphicFramePr>
          <p:cNvPr id="457" name="Table 456">
            <a:extLst>
              <a:ext uri="{FF2B5EF4-FFF2-40B4-BE49-F238E27FC236}">
                <a16:creationId xmlns:a16="http://schemas.microsoft.com/office/drawing/2014/main" id="{E21603C9-FCE1-47A4-B32F-C99162EF1F71}"/>
              </a:ext>
            </a:extLst>
          </p:cNvPr>
          <p:cNvGraphicFramePr>
            <a:graphicFrameLocks noGrp="1"/>
          </p:cNvGraphicFramePr>
          <p:nvPr>
            <p:extLst>
              <p:ext uri="{D42A27DB-BD31-4B8C-83A1-F6EECF244321}">
                <p14:modId xmlns:p14="http://schemas.microsoft.com/office/powerpoint/2010/main" val="3035316811"/>
              </p:ext>
            </p:extLst>
          </p:nvPr>
        </p:nvGraphicFramePr>
        <p:xfrm>
          <a:off x="23495228" y="17598148"/>
          <a:ext cx="8375422" cy="5466890"/>
        </p:xfrm>
        <a:graphic>
          <a:graphicData uri="http://schemas.openxmlformats.org/drawingml/2006/table">
            <a:tbl>
              <a:tblPr firstRow="1" firstCol="1" bandRow="1"/>
              <a:tblGrid>
                <a:gridCol w="4187711">
                  <a:extLst>
                    <a:ext uri="{9D8B030D-6E8A-4147-A177-3AD203B41FA5}">
                      <a16:colId xmlns:a16="http://schemas.microsoft.com/office/drawing/2014/main" val="676129188"/>
                    </a:ext>
                  </a:extLst>
                </a:gridCol>
                <a:gridCol w="4187711">
                  <a:extLst>
                    <a:ext uri="{9D8B030D-6E8A-4147-A177-3AD203B41FA5}">
                      <a16:colId xmlns:a16="http://schemas.microsoft.com/office/drawing/2014/main" val="320218849"/>
                    </a:ext>
                  </a:extLst>
                </a:gridCol>
              </a:tblGrid>
              <a:tr h="1153157">
                <a:tc>
                  <a:txBody>
                    <a:bodyPr/>
                    <a:lstStyle/>
                    <a:p>
                      <a:pPr marL="0" marR="0">
                        <a:lnSpc>
                          <a:spcPct val="107000"/>
                        </a:lnSpc>
                        <a:spcBef>
                          <a:spcPts val="0"/>
                        </a:spcBef>
                        <a:spcAft>
                          <a:spcPts val="0"/>
                        </a:spcAft>
                      </a:pPr>
                      <a:r>
                        <a:rPr lang="en-US" sz="2000" b="1">
                          <a:effectLst/>
                          <a:latin typeface="Calibri" panose="020F0502020204030204" pitchFamily="34" charset="0"/>
                          <a:ea typeface="Calibri" panose="020F0502020204030204" pitchFamily="34" charset="0"/>
                          <a:cs typeface="Times New Roman" panose="02020603050405020304" pitchFamily="18" charset="0"/>
                        </a:rPr>
                        <a:t>Meningitis/Encephalitis panel</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2000">
                          <a:effectLst/>
                          <a:latin typeface="Calibri" panose="020F0502020204030204" pitchFamily="34" charset="0"/>
                          <a:ea typeface="Calibri" panose="020F0502020204030204" pitchFamily="34" charset="0"/>
                          <a:cs typeface="Times New Roman" panose="02020603050405020304" pitchFamily="18" charset="0"/>
                        </a:rPr>
                        <a:t>Negative</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367935451"/>
                  </a:ext>
                </a:extLst>
              </a:tr>
              <a:tr h="563490">
                <a:tc>
                  <a:txBody>
                    <a:bodyPr/>
                    <a:lstStyle/>
                    <a:p>
                      <a:pPr marL="0" marR="0">
                        <a:lnSpc>
                          <a:spcPct val="107000"/>
                        </a:lnSpc>
                        <a:spcBef>
                          <a:spcPts val="0"/>
                        </a:spcBef>
                        <a:spcAft>
                          <a:spcPts val="0"/>
                        </a:spcAft>
                      </a:pPr>
                      <a:r>
                        <a:rPr lang="en-US" sz="2000" b="1">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SARS Coronavirus</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marL="0" marR="0">
                        <a:lnSpc>
                          <a:spcPct val="107000"/>
                        </a:lnSpc>
                        <a:spcBef>
                          <a:spcPts val="0"/>
                        </a:spcBef>
                        <a:spcAft>
                          <a:spcPts val="0"/>
                        </a:spcAft>
                      </a:pPr>
                      <a:r>
                        <a:rPr lang="en-US" sz="20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Negative</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extLst>
                  <a:ext uri="{0D108BD9-81ED-4DB2-BD59-A6C34878D82A}">
                    <a16:rowId xmlns:a16="http://schemas.microsoft.com/office/drawing/2014/main" val="623499525"/>
                  </a:ext>
                </a:extLst>
              </a:tr>
              <a:tr h="563490">
                <a:tc>
                  <a:txBody>
                    <a:bodyPr/>
                    <a:lstStyle/>
                    <a:p>
                      <a:pPr marL="0" marR="0">
                        <a:lnSpc>
                          <a:spcPct val="107000"/>
                        </a:lnSpc>
                        <a:spcBef>
                          <a:spcPts val="0"/>
                        </a:spcBef>
                        <a:spcAft>
                          <a:spcPts val="0"/>
                        </a:spcAft>
                      </a:pPr>
                      <a:r>
                        <a:rPr lang="en-US" sz="2000" b="1">
                          <a:effectLst/>
                          <a:latin typeface="Calibri" panose="020F0502020204030204" pitchFamily="34" charset="0"/>
                          <a:ea typeface="Calibri" panose="020F0502020204030204" pitchFamily="34" charset="0"/>
                          <a:cs typeface="Times New Roman" panose="02020603050405020304" pitchFamily="18" charset="0"/>
                        </a:rPr>
                        <a:t>VZV</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2000">
                          <a:effectLst/>
                          <a:latin typeface="Calibri" panose="020F0502020204030204" pitchFamily="34" charset="0"/>
                          <a:ea typeface="Calibri" panose="020F0502020204030204" pitchFamily="34" charset="0"/>
                          <a:cs typeface="Times New Roman" panose="02020603050405020304" pitchFamily="18" charset="0"/>
                        </a:rPr>
                        <a:t>Negative</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113827458"/>
                  </a:ext>
                </a:extLst>
              </a:tr>
              <a:tr h="563490">
                <a:tc>
                  <a:txBody>
                    <a:bodyPr/>
                    <a:lstStyle/>
                    <a:p>
                      <a:pPr marL="0" marR="0">
                        <a:lnSpc>
                          <a:spcPct val="107000"/>
                        </a:lnSpc>
                        <a:spcBef>
                          <a:spcPts val="0"/>
                        </a:spcBef>
                        <a:spcAft>
                          <a:spcPts val="0"/>
                        </a:spcAft>
                      </a:pPr>
                      <a:r>
                        <a:rPr lang="en-US" sz="2000" b="1">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Histoplasma</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marL="0" marR="0">
                        <a:lnSpc>
                          <a:spcPct val="107000"/>
                        </a:lnSpc>
                        <a:spcBef>
                          <a:spcPts val="0"/>
                        </a:spcBef>
                        <a:spcAft>
                          <a:spcPts val="0"/>
                        </a:spcAft>
                      </a:pPr>
                      <a:r>
                        <a:rPr lang="en-US" sz="20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Negative</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extLst>
                  <a:ext uri="{0D108BD9-81ED-4DB2-BD59-A6C34878D82A}">
                    <a16:rowId xmlns:a16="http://schemas.microsoft.com/office/drawing/2014/main" val="1373852482"/>
                  </a:ext>
                </a:extLst>
              </a:tr>
              <a:tr h="563490">
                <a:tc>
                  <a:txBody>
                    <a:bodyPr/>
                    <a:lstStyle/>
                    <a:p>
                      <a:pPr marL="0" marR="0">
                        <a:lnSpc>
                          <a:spcPct val="107000"/>
                        </a:lnSpc>
                        <a:spcBef>
                          <a:spcPts val="0"/>
                        </a:spcBef>
                        <a:spcAft>
                          <a:spcPts val="0"/>
                        </a:spcAft>
                      </a:pPr>
                      <a:r>
                        <a:rPr lang="en-US" sz="2000" b="1">
                          <a:effectLst/>
                          <a:latin typeface="Calibri" panose="020F0502020204030204" pitchFamily="34" charset="0"/>
                          <a:ea typeface="Calibri" panose="020F0502020204030204" pitchFamily="34" charset="0"/>
                          <a:cs typeface="Times New Roman" panose="02020603050405020304" pitchFamily="18" charset="0"/>
                        </a:rPr>
                        <a:t>Toxoplasma Gondii</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2000">
                          <a:effectLst/>
                          <a:latin typeface="Calibri" panose="020F0502020204030204" pitchFamily="34" charset="0"/>
                          <a:ea typeface="Calibri" panose="020F0502020204030204" pitchFamily="34" charset="0"/>
                          <a:cs typeface="Times New Roman" panose="02020603050405020304" pitchFamily="18" charset="0"/>
                        </a:rPr>
                        <a:t>Negative</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549515558"/>
                  </a:ext>
                </a:extLst>
              </a:tr>
              <a:tr h="1153157">
                <a:tc>
                  <a:txBody>
                    <a:bodyPr/>
                    <a:lstStyle/>
                    <a:p>
                      <a:pPr marL="0" marR="0">
                        <a:lnSpc>
                          <a:spcPct val="107000"/>
                        </a:lnSpc>
                        <a:spcBef>
                          <a:spcPts val="0"/>
                        </a:spcBef>
                        <a:spcAft>
                          <a:spcPts val="0"/>
                        </a:spcAft>
                      </a:pPr>
                      <a:r>
                        <a:rPr lang="en-US" sz="2000" b="1">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Right Inguinal Lymph Node Biopsy</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marL="0" marR="0">
                        <a:lnSpc>
                          <a:spcPct val="107000"/>
                        </a:lnSpc>
                        <a:spcBef>
                          <a:spcPts val="0"/>
                        </a:spcBef>
                        <a:spcAft>
                          <a:spcPts val="0"/>
                        </a:spcAft>
                      </a:pPr>
                      <a:r>
                        <a:rPr lang="en-US" sz="2000" b="1">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HIV-associated diffuse large B-cell lymphoma</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extLst>
                  <a:ext uri="{0D108BD9-81ED-4DB2-BD59-A6C34878D82A}">
                    <a16:rowId xmlns:a16="http://schemas.microsoft.com/office/drawing/2014/main" val="2381039346"/>
                  </a:ext>
                </a:extLst>
              </a:tr>
              <a:tr h="563490">
                <a:tc>
                  <a:txBody>
                    <a:bodyPr/>
                    <a:lstStyle/>
                    <a:p>
                      <a:pPr marL="0" marR="0">
                        <a:lnSpc>
                          <a:spcPct val="107000"/>
                        </a:lnSpc>
                        <a:spcBef>
                          <a:spcPts val="0"/>
                        </a:spcBef>
                        <a:spcAft>
                          <a:spcPts val="0"/>
                        </a:spcAft>
                      </a:pPr>
                      <a:r>
                        <a:rPr lang="en-US" sz="2000" b="1" dirty="0">
                          <a:effectLst/>
                          <a:latin typeface="Calibri" panose="020F0502020204030204" pitchFamily="34" charset="0"/>
                          <a:ea typeface="Calibri" panose="020F0502020204030204" pitchFamily="34" charset="0"/>
                          <a:cs typeface="Times New Roman" panose="02020603050405020304" pitchFamily="18" charset="0"/>
                        </a:rPr>
                        <a:t>EBV</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20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Positive</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989765345"/>
                  </a:ext>
                </a:extLst>
              </a:tr>
              <a:tr h="343126">
                <a:tc>
                  <a:txBody>
                    <a:bodyPr/>
                    <a:lstStyle/>
                    <a:p>
                      <a:pPr marL="0" marR="0">
                        <a:lnSpc>
                          <a:spcPct val="107000"/>
                        </a:lnSpc>
                        <a:spcBef>
                          <a:spcPts val="0"/>
                        </a:spcBef>
                        <a:spcAft>
                          <a:spcPts val="0"/>
                        </a:spcAft>
                      </a:pPr>
                      <a:r>
                        <a:rPr lang="en-US" sz="1600">
                          <a:effectLst/>
                          <a:latin typeface="Calibri" panose="020F0502020204030204" pitchFamily="34" charset="0"/>
                          <a:ea typeface="Calibri" panose="020F0502020204030204" pitchFamily="34" charset="0"/>
                          <a:cs typeface="Times New Roman" panose="02020603050405020304" pitchFamily="18" charset="0"/>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marL="0" marR="0">
                        <a:lnSpc>
                          <a:spcPct val="107000"/>
                        </a:lnSpc>
                        <a:spcBef>
                          <a:spcPts val="0"/>
                        </a:spcBef>
                        <a:spcAft>
                          <a:spcPts val="0"/>
                        </a:spcAft>
                      </a:pPr>
                      <a:r>
                        <a:rPr lang="en-US" sz="2000" dirty="0">
                          <a:effectLst/>
                          <a:latin typeface="Calibri" panose="020F0502020204030204" pitchFamily="34" charset="0"/>
                          <a:ea typeface="Calibri" panose="020F0502020204030204" pitchFamily="34" charset="0"/>
                          <a:cs typeface="Times New Roman" panose="02020603050405020304" pitchFamily="18" charset="0"/>
                        </a:rPr>
                        <a:t>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extLst>
                  <a:ext uri="{0D108BD9-81ED-4DB2-BD59-A6C34878D82A}">
                    <a16:rowId xmlns:a16="http://schemas.microsoft.com/office/drawing/2014/main" val="2834603951"/>
                  </a:ext>
                </a:extLst>
              </a:tr>
            </a:tbl>
          </a:graphicData>
        </a:graphic>
      </p:graphicFrame>
      <p:sp>
        <p:nvSpPr>
          <p:cNvPr id="50" name="TextBox 49">
            <a:extLst>
              <a:ext uri="{FF2B5EF4-FFF2-40B4-BE49-F238E27FC236}">
                <a16:creationId xmlns:a16="http://schemas.microsoft.com/office/drawing/2014/main" id="{7A5591E9-EA72-4D82-8A24-0CA04661C13F}"/>
              </a:ext>
            </a:extLst>
          </p:cNvPr>
          <p:cNvSpPr txBox="1"/>
          <p:nvPr/>
        </p:nvSpPr>
        <p:spPr>
          <a:xfrm>
            <a:off x="10085344" y="2952262"/>
            <a:ext cx="26109655" cy="1477328"/>
          </a:xfrm>
          <a:prstGeom prst="rect">
            <a:avLst/>
          </a:prstGeom>
          <a:noFill/>
        </p:spPr>
        <p:txBody>
          <a:bodyPr wrap="square">
            <a:spAutoFit/>
          </a:bodyPr>
          <a:lstStyle/>
          <a:p>
            <a:pPr algn="ctr"/>
            <a:r>
              <a:rPr lang="en-US" sz="4500" dirty="0">
                <a:latin typeface="Times" pitchFamily="2" charset="0"/>
              </a:rPr>
              <a:t>Sahil Parag, DO</a:t>
            </a:r>
            <a:r>
              <a:rPr lang="en-US" sz="4500" baseline="30000" dirty="0">
                <a:latin typeface="Times" pitchFamily="2" charset="0"/>
              </a:rPr>
              <a:t>1</a:t>
            </a:r>
            <a:r>
              <a:rPr lang="en-US" sz="4500" dirty="0">
                <a:latin typeface="Times" pitchFamily="2" charset="0"/>
              </a:rPr>
              <a:t>; Izzeldin Abdalla, MD</a:t>
            </a:r>
            <a:r>
              <a:rPr lang="en-US" sz="4500" baseline="30000" dirty="0">
                <a:latin typeface="Times" pitchFamily="2" charset="0"/>
              </a:rPr>
              <a:t>1</a:t>
            </a:r>
          </a:p>
          <a:p>
            <a:pPr algn="ctr"/>
            <a:r>
              <a:rPr lang="en-US" sz="4500" baseline="30000" dirty="0">
                <a:latin typeface="Times" pitchFamily="2" charset="0"/>
              </a:rPr>
              <a:t>1</a:t>
            </a:r>
            <a:r>
              <a:rPr lang="en-US" sz="4500" dirty="0">
                <a:latin typeface="Times" pitchFamily="2" charset="0"/>
              </a:rPr>
              <a:t>: Northeast Georgia Medical Center- Department of Internal Medicine  </a:t>
            </a:r>
          </a:p>
        </p:txBody>
      </p:sp>
      <p:sp>
        <p:nvSpPr>
          <p:cNvPr id="55" name="TextBox 54">
            <a:extLst>
              <a:ext uri="{FF2B5EF4-FFF2-40B4-BE49-F238E27FC236}">
                <a16:creationId xmlns:a16="http://schemas.microsoft.com/office/drawing/2014/main" id="{E9167A53-C3C6-4A2B-B121-4ACD00D1887E}"/>
              </a:ext>
            </a:extLst>
          </p:cNvPr>
          <p:cNvSpPr txBox="1"/>
          <p:nvPr/>
        </p:nvSpPr>
        <p:spPr>
          <a:xfrm>
            <a:off x="13755123" y="29673015"/>
            <a:ext cx="16757671" cy="2400657"/>
          </a:xfrm>
          <a:prstGeom prst="rect">
            <a:avLst/>
          </a:prstGeom>
          <a:noFill/>
        </p:spPr>
        <p:txBody>
          <a:bodyPr wrap="square">
            <a:spAutoFit/>
          </a:bodyPr>
          <a:lstStyle/>
          <a:p>
            <a:pPr marL="0" marR="0" lvl="0" indent="0" algn="l" defTabSz="4388900" rtl="0" eaLnBrk="1" fontAlgn="auto" latinLnBrk="0" hangingPunct="1">
              <a:lnSpc>
                <a:spcPct val="100000"/>
              </a:lnSpc>
              <a:spcBef>
                <a:spcPts val="0"/>
              </a:spcBef>
              <a:spcAft>
                <a:spcPts val="0"/>
              </a:spcAft>
              <a:buClrTx/>
              <a:buSzTx/>
              <a:buFontTx/>
              <a:buNone/>
              <a:tabLst/>
              <a:defRPr/>
            </a:pPr>
            <a:r>
              <a:rPr kumimoji="0" lang="en-US" sz="2500" b="0" i="0" u="none" strike="noStrike" kern="1200" cap="none" spc="0" normalizeH="0" baseline="0" noProof="0" dirty="0">
                <a:ln>
                  <a:noFill/>
                </a:ln>
                <a:solidFill>
                  <a:prstClr val="black"/>
                </a:solidFill>
                <a:effectLst/>
                <a:uLnTx/>
                <a:uFillTx/>
                <a:latin typeface="Times" pitchFamily="2" charset="0"/>
                <a:ea typeface="+mn-ea"/>
                <a:cs typeface="Times New Roman" panose="02020603050405020304" pitchFamily="18" charset="0"/>
              </a:rPr>
              <a:t>Figure </a:t>
            </a:r>
            <a:r>
              <a:rPr lang="en-US" sz="2500" dirty="0">
                <a:solidFill>
                  <a:prstClr val="black"/>
                </a:solidFill>
                <a:latin typeface="Times" pitchFamily="2" charset="0"/>
                <a:cs typeface="Times New Roman" panose="02020603050405020304" pitchFamily="18" charset="0"/>
              </a:rPr>
              <a:t>2.</a:t>
            </a:r>
            <a:r>
              <a:rPr kumimoji="0" lang="en-US" sz="2500" b="0" i="0" u="none" strike="noStrike" kern="1200" cap="none" spc="0" normalizeH="0" baseline="0" noProof="0" dirty="0">
                <a:ln>
                  <a:noFill/>
                </a:ln>
                <a:solidFill>
                  <a:prstClr val="black"/>
                </a:solidFill>
                <a:effectLst/>
                <a:uLnTx/>
                <a:uFillTx/>
                <a:latin typeface="Times" pitchFamily="2" charset="0"/>
                <a:ea typeface="+mn-ea"/>
                <a:cs typeface="Times New Roman" panose="02020603050405020304" pitchFamily="18" charset="0"/>
              </a:rPr>
              <a:t> CT </a:t>
            </a:r>
            <a:r>
              <a:rPr lang="en-US" sz="2500" dirty="0">
                <a:solidFill>
                  <a:prstClr val="black"/>
                </a:solidFill>
                <a:latin typeface="Times" pitchFamily="2" charset="0"/>
                <a:cs typeface="Times New Roman" panose="02020603050405020304" pitchFamily="18" charset="0"/>
              </a:rPr>
              <a:t>Chest without contrast evaluating  spiculated  mass. </a:t>
            </a:r>
            <a:r>
              <a:rPr kumimoji="0" lang="en-US" sz="2500" b="0" i="0" u="none" strike="noStrike" kern="1200" cap="none" spc="0" normalizeH="0" baseline="0" noProof="0" dirty="0">
                <a:ln>
                  <a:noFill/>
                </a:ln>
                <a:solidFill>
                  <a:prstClr val="black"/>
                </a:solidFill>
                <a:effectLst/>
                <a:uLnTx/>
                <a:uFillTx/>
                <a:latin typeface="Times" pitchFamily="2" charset="0"/>
                <a:ea typeface="+mn-ea"/>
                <a:cs typeface="Times New Roman" panose="02020603050405020304" pitchFamily="18" charset="0"/>
              </a:rPr>
              <a:t>A) Spiculated </a:t>
            </a:r>
            <a:r>
              <a:rPr kumimoji="0" lang="en-US" sz="2500" b="0" i="0" u="none" strike="noStrike" kern="1200" cap="none" spc="0" normalizeH="0" baseline="0" noProof="0" dirty="0" err="1">
                <a:ln>
                  <a:noFill/>
                </a:ln>
                <a:solidFill>
                  <a:prstClr val="black"/>
                </a:solidFill>
                <a:effectLst/>
                <a:uLnTx/>
                <a:uFillTx/>
                <a:latin typeface="Times" pitchFamily="2" charset="0"/>
                <a:ea typeface="+mn-ea"/>
                <a:cs typeface="Times New Roman" panose="02020603050405020304" pitchFamily="18" charset="0"/>
              </a:rPr>
              <a:t>infrahilar</a:t>
            </a:r>
            <a:r>
              <a:rPr kumimoji="0" lang="en-US" sz="2500" b="0" i="0" u="none" strike="noStrike" kern="1200" cap="none" spc="0" normalizeH="0" baseline="0" noProof="0" dirty="0">
                <a:ln>
                  <a:noFill/>
                </a:ln>
                <a:solidFill>
                  <a:prstClr val="black"/>
                </a:solidFill>
                <a:effectLst/>
                <a:uLnTx/>
                <a:uFillTx/>
                <a:latin typeface="Times" pitchFamily="2" charset="0"/>
                <a:ea typeface="+mn-ea"/>
                <a:cs typeface="Times New Roman" panose="02020603050405020304" pitchFamily="18" charset="0"/>
              </a:rPr>
              <a:t> right middle lobe lesion along the minor fissure. B) Same CT as in A but used for measurement, 1.7 x. 1.2cm. This mass appeared increasing in size and concerning for neoplasm. </a:t>
            </a:r>
          </a:p>
          <a:p>
            <a:pPr marL="0" marR="0" lvl="0" indent="0" algn="l" defTabSz="4388900" rtl="0" eaLnBrk="1" fontAlgn="auto" latinLnBrk="0" hangingPunct="1">
              <a:lnSpc>
                <a:spcPct val="100000"/>
              </a:lnSpc>
              <a:spcBef>
                <a:spcPts val="0"/>
              </a:spcBef>
              <a:spcAft>
                <a:spcPts val="0"/>
              </a:spcAft>
              <a:buClrTx/>
              <a:buSzTx/>
              <a:buFontTx/>
              <a:buNone/>
              <a:tabLst/>
              <a:defRPr/>
            </a:pPr>
            <a:r>
              <a:rPr lang="en-US" sz="2500" dirty="0">
                <a:solidFill>
                  <a:prstClr val="black"/>
                </a:solidFill>
                <a:latin typeface="Times" pitchFamily="2" charset="0"/>
                <a:cs typeface="Times New Roman" panose="02020603050405020304" pitchFamily="18" charset="0"/>
              </a:rPr>
              <a:t>Figure 3. MRI Brain with and without contrast for initial evaluation of bilateral leg weakness. </a:t>
            </a:r>
            <a:r>
              <a:rPr kumimoji="0" lang="en-US" sz="2500" b="0" i="0" u="none" strike="noStrike" kern="1200" cap="none" spc="0" normalizeH="0" baseline="0" noProof="0" dirty="0">
                <a:ln>
                  <a:noFill/>
                </a:ln>
                <a:solidFill>
                  <a:prstClr val="black"/>
                </a:solidFill>
                <a:effectLst/>
                <a:uLnTx/>
                <a:uFillTx/>
                <a:latin typeface="Times" pitchFamily="2" charset="0"/>
                <a:ea typeface="+mn-ea"/>
                <a:cs typeface="Times New Roman" panose="02020603050405020304" pitchFamily="18" charset="0"/>
              </a:rPr>
              <a:t>C &amp;D) Confluent white matter abnormalities noted throughout both hemispheres, this is significant for the patient age and atypical for small vessel ischemic changes, findings concerning for leukoencephalopathy</a:t>
            </a:r>
          </a:p>
        </p:txBody>
      </p:sp>
      <p:sp>
        <p:nvSpPr>
          <p:cNvPr id="462" name="TextBox 461">
            <a:extLst>
              <a:ext uri="{FF2B5EF4-FFF2-40B4-BE49-F238E27FC236}">
                <a16:creationId xmlns:a16="http://schemas.microsoft.com/office/drawing/2014/main" id="{A7CBBCC0-A075-469F-A315-0CE3331DE018}"/>
              </a:ext>
            </a:extLst>
          </p:cNvPr>
          <p:cNvSpPr txBox="1"/>
          <p:nvPr/>
        </p:nvSpPr>
        <p:spPr>
          <a:xfrm>
            <a:off x="13942174" y="28474206"/>
            <a:ext cx="1320800" cy="861774"/>
          </a:xfrm>
          <a:prstGeom prst="rect">
            <a:avLst/>
          </a:prstGeom>
          <a:noFill/>
        </p:spPr>
        <p:txBody>
          <a:bodyPr wrap="square" rtlCol="0">
            <a:spAutoFit/>
          </a:bodyPr>
          <a:lstStyle/>
          <a:p>
            <a:r>
              <a:rPr lang="en-US" sz="5000" b="1" dirty="0"/>
              <a:t>A</a:t>
            </a:r>
          </a:p>
        </p:txBody>
      </p:sp>
      <p:sp>
        <p:nvSpPr>
          <p:cNvPr id="62" name="TextBox 61">
            <a:extLst>
              <a:ext uri="{FF2B5EF4-FFF2-40B4-BE49-F238E27FC236}">
                <a16:creationId xmlns:a16="http://schemas.microsoft.com/office/drawing/2014/main" id="{B9853660-1ED1-4A95-88C9-5C6E252E1386}"/>
              </a:ext>
            </a:extLst>
          </p:cNvPr>
          <p:cNvSpPr txBox="1"/>
          <p:nvPr/>
        </p:nvSpPr>
        <p:spPr>
          <a:xfrm>
            <a:off x="19842369" y="27497377"/>
            <a:ext cx="21945600" cy="861774"/>
          </a:xfrm>
          <a:prstGeom prst="rect">
            <a:avLst/>
          </a:prstGeom>
          <a:noFill/>
        </p:spPr>
        <p:txBody>
          <a:bodyPr wrap="square">
            <a:spAutoFit/>
          </a:bodyPr>
          <a:lstStyle/>
          <a:p>
            <a:pPr marL="0" marR="0" lvl="0" indent="0" algn="l" defTabSz="4388900" rtl="0" eaLnBrk="1" fontAlgn="auto" latinLnBrk="0" hangingPunct="1">
              <a:lnSpc>
                <a:spcPct val="100000"/>
              </a:lnSpc>
              <a:spcBef>
                <a:spcPts val="0"/>
              </a:spcBef>
              <a:spcAft>
                <a:spcPts val="0"/>
              </a:spcAft>
              <a:buClrTx/>
              <a:buSzTx/>
              <a:buFontTx/>
              <a:buNone/>
              <a:tabLst/>
              <a:defRPr/>
            </a:pPr>
            <a:r>
              <a:rPr lang="en-US" sz="5000" b="1" dirty="0">
                <a:solidFill>
                  <a:prstClr val="black"/>
                </a:solidFill>
                <a:latin typeface="Calibri"/>
              </a:rPr>
              <a:t>B</a:t>
            </a:r>
            <a:endParaRPr kumimoji="0" lang="en-US" sz="5000" b="1" i="0" u="none" strike="noStrike" kern="1200" cap="none" spc="0" normalizeH="0" baseline="0" noProof="0" dirty="0">
              <a:ln>
                <a:noFill/>
              </a:ln>
              <a:solidFill>
                <a:prstClr val="black"/>
              </a:solidFill>
              <a:effectLst/>
              <a:uLnTx/>
              <a:uFillTx/>
              <a:latin typeface="Calibri"/>
              <a:ea typeface="+mn-ea"/>
              <a:cs typeface="+mn-cs"/>
            </a:endParaRPr>
          </a:p>
        </p:txBody>
      </p:sp>
      <p:sp>
        <p:nvSpPr>
          <p:cNvPr id="64" name="TextBox 63">
            <a:extLst>
              <a:ext uri="{FF2B5EF4-FFF2-40B4-BE49-F238E27FC236}">
                <a16:creationId xmlns:a16="http://schemas.microsoft.com/office/drawing/2014/main" id="{0FDDA149-64FC-4D37-8795-35C25716B8D8}"/>
              </a:ext>
            </a:extLst>
          </p:cNvPr>
          <p:cNvSpPr txBox="1"/>
          <p:nvPr/>
        </p:nvSpPr>
        <p:spPr>
          <a:xfrm>
            <a:off x="25653999" y="28474206"/>
            <a:ext cx="21945600" cy="861774"/>
          </a:xfrm>
          <a:prstGeom prst="rect">
            <a:avLst/>
          </a:prstGeom>
          <a:noFill/>
        </p:spPr>
        <p:txBody>
          <a:bodyPr wrap="square">
            <a:spAutoFit/>
          </a:bodyPr>
          <a:lstStyle/>
          <a:p>
            <a:pPr marL="0" marR="0" lvl="0" indent="0" algn="l" defTabSz="4388900" rtl="0" eaLnBrk="1" fontAlgn="auto" latinLnBrk="0" hangingPunct="1">
              <a:lnSpc>
                <a:spcPct val="100000"/>
              </a:lnSpc>
              <a:spcBef>
                <a:spcPts val="0"/>
              </a:spcBef>
              <a:spcAft>
                <a:spcPts val="0"/>
              </a:spcAft>
              <a:buClrTx/>
              <a:buSzTx/>
              <a:buFontTx/>
              <a:buNone/>
              <a:tabLst/>
              <a:defRPr/>
            </a:pPr>
            <a:r>
              <a:rPr lang="en-US" sz="5000" b="1" dirty="0">
                <a:solidFill>
                  <a:prstClr val="black"/>
                </a:solidFill>
                <a:latin typeface="Calibri"/>
              </a:rPr>
              <a:t>C</a:t>
            </a:r>
            <a:endParaRPr kumimoji="0" lang="en-US" sz="5000" b="1" i="0" u="none" strike="noStrike" kern="1200" cap="none" spc="0" normalizeH="0" baseline="0" noProof="0" dirty="0">
              <a:ln>
                <a:noFill/>
              </a:ln>
              <a:solidFill>
                <a:prstClr val="black"/>
              </a:solidFill>
              <a:effectLst/>
              <a:uLnTx/>
              <a:uFillTx/>
              <a:latin typeface="Calibri"/>
              <a:ea typeface="+mn-ea"/>
              <a:cs typeface="+mn-cs"/>
            </a:endParaRPr>
          </a:p>
        </p:txBody>
      </p:sp>
      <p:sp>
        <p:nvSpPr>
          <p:cNvPr id="66" name="TextBox 65">
            <a:extLst>
              <a:ext uri="{FF2B5EF4-FFF2-40B4-BE49-F238E27FC236}">
                <a16:creationId xmlns:a16="http://schemas.microsoft.com/office/drawing/2014/main" id="{550BA606-7541-418A-98AB-B4E76B8D23EC}"/>
              </a:ext>
            </a:extLst>
          </p:cNvPr>
          <p:cNvSpPr txBox="1"/>
          <p:nvPr/>
        </p:nvSpPr>
        <p:spPr>
          <a:xfrm>
            <a:off x="30486350" y="28587134"/>
            <a:ext cx="23583900" cy="861774"/>
          </a:xfrm>
          <a:prstGeom prst="rect">
            <a:avLst/>
          </a:prstGeom>
          <a:noFill/>
        </p:spPr>
        <p:txBody>
          <a:bodyPr wrap="square">
            <a:spAutoFit/>
          </a:bodyPr>
          <a:lstStyle/>
          <a:p>
            <a:pPr marL="0" marR="0" lvl="0" indent="0" algn="l" defTabSz="4388900" rtl="0" eaLnBrk="1" fontAlgn="auto" latinLnBrk="0" hangingPunct="1">
              <a:lnSpc>
                <a:spcPct val="100000"/>
              </a:lnSpc>
              <a:spcBef>
                <a:spcPts val="0"/>
              </a:spcBef>
              <a:spcAft>
                <a:spcPts val="0"/>
              </a:spcAft>
              <a:buClrTx/>
              <a:buSzTx/>
              <a:buFontTx/>
              <a:buNone/>
              <a:tabLst/>
              <a:defRPr/>
            </a:pPr>
            <a:r>
              <a:rPr lang="en-US" sz="5000" b="1" dirty="0">
                <a:solidFill>
                  <a:prstClr val="black"/>
                </a:solidFill>
                <a:latin typeface="Calibri"/>
              </a:rPr>
              <a:t>D</a:t>
            </a:r>
            <a:endParaRPr kumimoji="0" lang="en-US" sz="5000" b="1" i="0" u="none" strike="noStrike" kern="1200" cap="none" spc="0" normalizeH="0" baseline="0" noProof="0" dirty="0">
              <a:ln>
                <a:noFill/>
              </a:ln>
              <a:solidFill>
                <a:prstClr val="black"/>
              </a:solidFill>
              <a:effectLst/>
              <a:uLnTx/>
              <a:uFillTx/>
              <a:latin typeface="Calibri"/>
              <a:ea typeface="+mn-ea"/>
              <a:cs typeface="+mn-cs"/>
            </a:endParaRPr>
          </a:p>
        </p:txBody>
      </p:sp>
      <p:pic>
        <p:nvPicPr>
          <p:cNvPr id="473" name="Picture 472" descr="A picture containing fabric, rug&#10;&#10;Description automatically generated">
            <a:extLst>
              <a:ext uri="{FF2B5EF4-FFF2-40B4-BE49-F238E27FC236}">
                <a16:creationId xmlns:a16="http://schemas.microsoft.com/office/drawing/2014/main" id="{D66BF712-D235-4F89-A977-601380A68F33}"/>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963049" y="27831231"/>
            <a:ext cx="5309059" cy="3179436"/>
          </a:xfrm>
          <a:prstGeom prst="rect">
            <a:avLst/>
          </a:prstGeom>
        </p:spPr>
      </p:pic>
      <p:pic>
        <p:nvPicPr>
          <p:cNvPr id="475" name="Picture 474">
            <a:extLst>
              <a:ext uri="{FF2B5EF4-FFF2-40B4-BE49-F238E27FC236}">
                <a16:creationId xmlns:a16="http://schemas.microsoft.com/office/drawing/2014/main" id="{5140DAEF-D8D3-44E3-83F6-391F62C8CDF4}"/>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6462345" y="27770181"/>
            <a:ext cx="5309059" cy="3149442"/>
          </a:xfrm>
          <a:prstGeom prst="rect">
            <a:avLst/>
          </a:prstGeom>
        </p:spPr>
      </p:pic>
      <p:sp>
        <p:nvSpPr>
          <p:cNvPr id="476" name="TextBox 475">
            <a:extLst>
              <a:ext uri="{FF2B5EF4-FFF2-40B4-BE49-F238E27FC236}">
                <a16:creationId xmlns:a16="http://schemas.microsoft.com/office/drawing/2014/main" id="{4E1E3D7C-0119-4175-9ADA-AB8CFDECEBFA}"/>
              </a:ext>
            </a:extLst>
          </p:cNvPr>
          <p:cNvSpPr txBox="1"/>
          <p:nvPr/>
        </p:nvSpPr>
        <p:spPr>
          <a:xfrm>
            <a:off x="963049" y="31419800"/>
            <a:ext cx="9806551" cy="1246495"/>
          </a:xfrm>
          <a:prstGeom prst="rect">
            <a:avLst/>
          </a:prstGeom>
          <a:noFill/>
        </p:spPr>
        <p:txBody>
          <a:bodyPr wrap="square" rtlCol="0">
            <a:spAutoFit/>
          </a:bodyPr>
          <a:lstStyle/>
          <a:p>
            <a:r>
              <a:rPr lang="en-US" sz="2500" dirty="0"/>
              <a:t>Figure 1) On the left, an example of vacuolar changes seen in myelin sheaths in a patient with HIV associated Vacuolar Myelopathy. On the right, and example of changes seen in B12 deficiency</a:t>
            </a:r>
          </a:p>
        </p:txBody>
      </p:sp>
    </p:spTree>
    <p:extLst>
      <p:ext uri="{BB962C8B-B14F-4D97-AF65-F5344CB8AC3E}">
        <p14:creationId xmlns:p14="http://schemas.microsoft.com/office/powerpoint/2010/main" val="3425218134"/>
      </p:ext>
    </p:extLst>
  </p:cSld>
  <p:clrMapOvr>
    <a:masterClrMapping/>
  </p:clrMapOvr>
</p:sld>
</file>

<file path=ppt/theme/theme1.xml><?xml version="1.0" encoding="utf-8"?>
<a:theme xmlns:a="http://schemas.openxmlformats.org/drawingml/2006/main" name="36x48-Template-V2b">
  <a:themeElements>
    <a:clrScheme name="CHI SV Poster">
      <a:dk1>
        <a:sysClr val="windowText" lastClr="000000"/>
      </a:dk1>
      <a:lt1>
        <a:sysClr val="window" lastClr="FFFFFF"/>
      </a:lt1>
      <a:dk2>
        <a:srgbClr val="4E5B6F"/>
      </a:dk2>
      <a:lt2>
        <a:srgbClr val="D6ECFF"/>
      </a:lt2>
      <a:accent1>
        <a:srgbClr val="59CBE8"/>
      </a:accent1>
      <a:accent2>
        <a:srgbClr val="24509A"/>
      </a:accent2>
      <a:accent3>
        <a:srgbClr val="0097A9"/>
      </a:accent3>
      <a:accent4>
        <a:srgbClr val="64A70B"/>
      </a:accent4>
      <a:accent5>
        <a:srgbClr val="B884CB"/>
      </a:accent5>
      <a:accent6>
        <a:srgbClr val="FF6A39"/>
      </a:accent6>
      <a:hlink>
        <a:srgbClr val="86C8BC"/>
      </a:hlink>
      <a:folHlink>
        <a:srgbClr val="FFFFFF"/>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Classic 3 Columns">
  <a:themeElements>
    <a:clrScheme name="Metro">
      <a:dk1>
        <a:sysClr val="windowText" lastClr="000000"/>
      </a:dk1>
      <a:lt1>
        <a:sysClr val="window" lastClr="FFFFFF"/>
      </a:lt1>
      <a:dk2>
        <a:srgbClr val="4E5B6F"/>
      </a:dk2>
      <a:lt2>
        <a:srgbClr val="D6ECFF"/>
      </a:lt2>
      <a:accent1>
        <a:srgbClr val="7FD13B"/>
      </a:accent1>
      <a:accent2>
        <a:srgbClr val="EA157A"/>
      </a:accent2>
      <a:accent3>
        <a:srgbClr val="FEB80A"/>
      </a:accent3>
      <a:accent4>
        <a:srgbClr val="00ADDC"/>
      </a:accent4>
      <a:accent5>
        <a:srgbClr val="738AC8"/>
      </a:accent5>
      <a:accent6>
        <a:srgbClr val="1AB39F"/>
      </a:accent6>
      <a:hlink>
        <a:srgbClr val="EB8803"/>
      </a:hlink>
      <a:folHlink>
        <a:srgbClr val="5F7791"/>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Classic - Wide Center">
  <a:themeElements>
    <a:clrScheme name="Metro">
      <a:dk1>
        <a:sysClr val="windowText" lastClr="000000"/>
      </a:dk1>
      <a:lt1>
        <a:sysClr val="window" lastClr="FFFFFF"/>
      </a:lt1>
      <a:dk2>
        <a:srgbClr val="4E5B6F"/>
      </a:dk2>
      <a:lt2>
        <a:srgbClr val="D6ECFF"/>
      </a:lt2>
      <a:accent1>
        <a:srgbClr val="7FD13B"/>
      </a:accent1>
      <a:accent2>
        <a:srgbClr val="EA157A"/>
      </a:accent2>
      <a:accent3>
        <a:srgbClr val="FEB80A"/>
      </a:accent3>
      <a:accent4>
        <a:srgbClr val="00ADDC"/>
      </a:accent4>
      <a:accent5>
        <a:srgbClr val="738AC8"/>
      </a:accent5>
      <a:accent6>
        <a:srgbClr val="1AB39F"/>
      </a:accent6>
      <a:hlink>
        <a:srgbClr val="EB8803"/>
      </a:hlink>
      <a:folHlink>
        <a:srgbClr val="5F7791"/>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36x48-Template-V2b</Template>
  <TotalTime>5331</TotalTime>
  <Words>1547</Words>
  <Application>Microsoft Office PowerPoint</Application>
  <PresentationFormat>Custom</PresentationFormat>
  <Paragraphs>113</Paragraphs>
  <Slides>1</Slides>
  <Notes>1</Notes>
  <HiddenSlides>0</HiddenSlides>
  <MMClips>0</MMClips>
  <ScaleCrop>false</ScaleCrop>
  <HeadingPairs>
    <vt:vector size="8" baseType="variant">
      <vt:variant>
        <vt:lpstr>Fonts Used</vt:lpstr>
      </vt:variant>
      <vt:variant>
        <vt:i4>8</vt:i4>
      </vt:variant>
      <vt:variant>
        <vt:lpstr>Theme</vt:lpstr>
      </vt:variant>
      <vt:variant>
        <vt:i4>3</vt:i4>
      </vt:variant>
      <vt:variant>
        <vt:lpstr>Embedded OLE Servers</vt:lpstr>
      </vt:variant>
      <vt:variant>
        <vt:i4>1</vt:i4>
      </vt:variant>
      <vt:variant>
        <vt:lpstr>Slide Titles</vt:lpstr>
      </vt:variant>
      <vt:variant>
        <vt:i4>1</vt:i4>
      </vt:variant>
    </vt:vector>
  </HeadingPairs>
  <TitlesOfParts>
    <vt:vector size="13" baseType="lpstr">
      <vt:lpstr>Arial</vt:lpstr>
      <vt:lpstr>BlinkMacSystemFont</vt:lpstr>
      <vt:lpstr>Calibri</vt:lpstr>
      <vt:lpstr>IBM Plex Sans</vt:lpstr>
      <vt:lpstr>STIXGeneral-Regular</vt:lpstr>
      <vt:lpstr>Times</vt:lpstr>
      <vt:lpstr>Times New Roman</vt:lpstr>
      <vt:lpstr>Trebuchet MS</vt:lpstr>
      <vt:lpstr>36x48-Template-V2b</vt:lpstr>
      <vt:lpstr>1_Classic 3 Columns</vt:lpstr>
      <vt:lpstr>Classic - Wide Center</vt:lpstr>
      <vt:lpstr>Image</vt:lpstr>
      <vt:lpstr>PowerPoint Presentation</vt:lpstr>
    </vt:vector>
  </TitlesOfParts>
  <Company>Hewlett-Packard Company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CanterburyMedia</dc:creator>
  <dc:description>This template is the property of PosterPresentations.com. Call us if you need help with this poster template._x000d_
1-866-649-3004           _x000d_
 (c)PosterPresentations.com</dc:description>
  <cp:lastModifiedBy>Sahil Parag</cp:lastModifiedBy>
  <cp:revision>205</cp:revision>
  <cp:lastPrinted>2016-07-25T16:08:09Z</cp:lastPrinted>
  <dcterms:created xsi:type="dcterms:W3CDTF">2012-02-03T19:11:35Z</dcterms:created>
  <dcterms:modified xsi:type="dcterms:W3CDTF">2020-09-30T01:41:05Z</dcterms:modified>
</cp:coreProperties>
</file>