
<file path=[Content_Types].xml><?xml version="1.0" encoding="utf-8"?>
<Types xmlns="http://schemas.openxmlformats.org/package/2006/content-types">
  <Default Extension="bin" ContentType="application/vnd.openxmlformats-officedocument.oleObject"/>
  <Default Extension="jpeg" ContentType="image/jpeg"/>
  <Default Extension="m4a" ContentType="audio/mp4"/>
  <Default Extension="png" ContentType="image/png"/>
  <Default Extension="rels" ContentType="application/vnd.openxmlformats-package.relationships+xml"/>
  <Default Extension="vml" ContentType="application/vnd.openxmlformats-officedocument.vmlDrawing"/>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slideLayouts/slideLayout3.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0" r:id="rId1"/>
    <p:sldMasterId id="2147483657" r:id="rId2"/>
    <p:sldMasterId id="2147483653" r:id="rId3"/>
  </p:sldMasterIdLst>
  <p:notesMasterIdLst>
    <p:notesMasterId r:id="rId5"/>
  </p:notesMasterIdLst>
  <p:handoutMasterIdLst>
    <p:handoutMasterId r:id="rId6"/>
  </p:handoutMasterIdLst>
  <p:sldIdLst>
    <p:sldId id="256" r:id="rId4"/>
  </p:sldIdLst>
  <p:sldSz cx="43891200" cy="32918400"/>
  <p:notesSz cx="7010400" cy="9296400"/>
  <p:defaultTextStyle>
    <a:defPPr>
      <a:defRPr lang="en-US"/>
    </a:defPPr>
    <a:lvl1pPr marL="0" algn="l" defTabSz="4388900" rtl="0" eaLnBrk="1" latinLnBrk="0" hangingPunct="1">
      <a:defRPr sz="8600" kern="1200">
        <a:solidFill>
          <a:schemeClr val="tx1"/>
        </a:solidFill>
        <a:latin typeface="+mn-lt"/>
        <a:ea typeface="+mn-ea"/>
        <a:cs typeface="+mn-cs"/>
      </a:defRPr>
    </a:lvl1pPr>
    <a:lvl2pPr marL="2194451" algn="l" defTabSz="4388900" rtl="0" eaLnBrk="1" latinLnBrk="0" hangingPunct="1">
      <a:defRPr sz="8600" kern="1200">
        <a:solidFill>
          <a:schemeClr val="tx1"/>
        </a:solidFill>
        <a:latin typeface="+mn-lt"/>
        <a:ea typeface="+mn-ea"/>
        <a:cs typeface="+mn-cs"/>
      </a:defRPr>
    </a:lvl2pPr>
    <a:lvl3pPr marL="4388900" algn="l" defTabSz="4388900" rtl="0" eaLnBrk="1" latinLnBrk="0" hangingPunct="1">
      <a:defRPr sz="8600" kern="1200">
        <a:solidFill>
          <a:schemeClr val="tx1"/>
        </a:solidFill>
        <a:latin typeface="+mn-lt"/>
        <a:ea typeface="+mn-ea"/>
        <a:cs typeface="+mn-cs"/>
      </a:defRPr>
    </a:lvl3pPr>
    <a:lvl4pPr marL="6583351" algn="l" defTabSz="4388900" rtl="0" eaLnBrk="1" latinLnBrk="0" hangingPunct="1">
      <a:defRPr sz="8600" kern="1200">
        <a:solidFill>
          <a:schemeClr val="tx1"/>
        </a:solidFill>
        <a:latin typeface="+mn-lt"/>
        <a:ea typeface="+mn-ea"/>
        <a:cs typeface="+mn-cs"/>
      </a:defRPr>
    </a:lvl4pPr>
    <a:lvl5pPr marL="8777801" algn="l" defTabSz="4388900" rtl="0" eaLnBrk="1" latinLnBrk="0" hangingPunct="1">
      <a:defRPr sz="8600" kern="1200">
        <a:solidFill>
          <a:schemeClr val="tx1"/>
        </a:solidFill>
        <a:latin typeface="+mn-lt"/>
        <a:ea typeface="+mn-ea"/>
        <a:cs typeface="+mn-cs"/>
      </a:defRPr>
    </a:lvl5pPr>
    <a:lvl6pPr marL="10972252" algn="l" defTabSz="4388900" rtl="0" eaLnBrk="1" latinLnBrk="0" hangingPunct="1">
      <a:defRPr sz="8600" kern="1200">
        <a:solidFill>
          <a:schemeClr val="tx1"/>
        </a:solidFill>
        <a:latin typeface="+mn-lt"/>
        <a:ea typeface="+mn-ea"/>
        <a:cs typeface="+mn-cs"/>
      </a:defRPr>
    </a:lvl6pPr>
    <a:lvl7pPr marL="13166703" algn="l" defTabSz="4388900" rtl="0" eaLnBrk="1" latinLnBrk="0" hangingPunct="1">
      <a:defRPr sz="8600" kern="1200">
        <a:solidFill>
          <a:schemeClr val="tx1"/>
        </a:solidFill>
        <a:latin typeface="+mn-lt"/>
        <a:ea typeface="+mn-ea"/>
        <a:cs typeface="+mn-cs"/>
      </a:defRPr>
    </a:lvl7pPr>
    <a:lvl8pPr marL="15361152" algn="l" defTabSz="4388900" rtl="0" eaLnBrk="1" latinLnBrk="0" hangingPunct="1">
      <a:defRPr sz="8600" kern="1200">
        <a:solidFill>
          <a:schemeClr val="tx1"/>
        </a:solidFill>
        <a:latin typeface="+mn-lt"/>
        <a:ea typeface="+mn-ea"/>
        <a:cs typeface="+mn-cs"/>
      </a:defRPr>
    </a:lvl8pPr>
    <a:lvl9pPr marL="17555603" algn="l" defTabSz="4388900" rtl="0" eaLnBrk="1" latinLnBrk="0" hangingPunct="1">
      <a:defRPr sz="86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318">
          <p15:clr>
            <a:srgbClr val="A4A3A4"/>
          </p15:clr>
        </p15:guide>
        <p15:guide id="2" orient="horz" pos="288">
          <p15:clr>
            <a:srgbClr val="A4A3A4"/>
          </p15:clr>
        </p15:guide>
        <p15:guide id="3" orient="horz" pos="20160">
          <p15:clr>
            <a:srgbClr val="A4A3A4"/>
          </p15:clr>
        </p15:guide>
        <p15:guide id="4" orient="horz">
          <p15:clr>
            <a:srgbClr val="A4A3A4"/>
          </p15:clr>
        </p15:guide>
        <p15:guide id="5" pos="581">
          <p15:clr>
            <a:srgbClr val="A4A3A4"/>
          </p15:clr>
        </p15:guide>
        <p15:guide id="6" pos="27069">
          <p15:clr>
            <a:srgbClr val="A4A3A4"/>
          </p15:clr>
        </p15:guide>
      </p15:sldGuideLst>
    </p:ext>
    <p:ext uri="{2D200454-40CA-4A62-9FC3-DE9A4176ACB9}">
      <p15:notesGuideLst xmlns:p15="http://schemas.microsoft.com/office/powerpoint/2012/main">
        <p15:guide id="1" orient="horz" pos="2928" userDrawn="1">
          <p15:clr>
            <a:srgbClr val="A4A3A4"/>
          </p15:clr>
        </p15:guide>
        <p15:guide id="2" pos="2208" userDrawn="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A.KOTOULAS" initials="AK" lastIdx="2" clrIdx="0"/>
  <p:cmAuthor id="1" name="A.KOTOULAS" initials="HELP" lastIdx="1" clrIdx="1"/>
  <p:cmAuthor id="2" name="A.KOTOULAS" initials="HELP - " lastIdx="1" clrIdx="2"/>
  <p:cmAuthor id="3" name="PosterPresentations.com - 510.649.3001" initials="HELP - " lastIdx="1" clrIdx="3"/>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D13F"/>
    <a:srgbClr val="959300"/>
    <a:srgbClr val="389492"/>
    <a:srgbClr val="DB601B"/>
    <a:srgbClr val="525249"/>
    <a:srgbClr val="706D00"/>
    <a:srgbClr val="8246AF"/>
    <a:srgbClr val="404726"/>
    <a:srgbClr val="643276"/>
    <a:srgbClr val="F3F5F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7407" autoAdjust="0"/>
    <p:restoredTop sz="94700" autoAdjust="0"/>
  </p:normalViewPr>
  <p:slideViewPr>
    <p:cSldViewPr snapToGrid="0" snapToObjects="1" showGuides="1">
      <p:cViewPr>
        <p:scale>
          <a:sx n="30" d="100"/>
          <a:sy n="30" d="100"/>
        </p:scale>
        <p:origin x="168" y="144"/>
      </p:cViewPr>
      <p:guideLst>
        <p:guide orient="horz" pos="3318"/>
        <p:guide orient="horz" pos="288"/>
        <p:guide orient="horz" pos="20160"/>
        <p:guide orient="horz"/>
        <p:guide pos="581"/>
        <p:guide pos="27069"/>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snapToGrid="0" snapToObjects="1" showGuides="1">
      <p:cViewPr varScale="1">
        <p:scale>
          <a:sx n="79" d="100"/>
          <a:sy n="79" d="100"/>
        </p:scale>
        <p:origin x="-3768" y="-102"/>
      </p:cViewPr>
      <p:guideLst>
        <p:guide orient="horz" pos="2928"/>
        <p:guide pos="2208"/>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presProps" Target="presProps.xml"/><Relationship Id="rId3" Type="http://schemas.openxmlformats.org/officeDocument/2006/relationships/slideMaster" Target="slideMasters/slideMaster3.xml"/><Relationship Id="rId7" Type="http://schemas.openxmlformats.org/officeDocument/2006/relationships/commentAuthors" Target="commentAuthors.xml"/><Relationship Id="rId2" Type="http://schemas.openxmlformats.org/officeDocument/2006/relationships/slideMaster" Target="slideMasters/slideMaster2.xml"/><Relationship Id="rId1" Type="http://schemas.openxmlformats.org/officeDocument/2006/relationships/slideMaster" Target="slideMasters/slideMaster1.xml"/><Relationship Id="rId6" Type="http://schemas.openxmlformats.org/officeDocument/2006/relationships/handoutMaster" Target="handoutMasters/handoutMaster1.xml"/><Relationship Id="rId11" Type="http://schemas.openxmlformats.org/officeDocument/2006/relationships/tableStyles" Target="tableStyles.xml"/><Relationship Id="rId5" Type="http://schemas.openxmlformats.org/officeDocument/2006/relationships/notesMaster" Target="notesMasters/notesMaster1.xml"/><Relationship Id="rId10" Type="http://schemas.openxmlformats.org/officeDocument/2006/relationships/theme" Target="theme/theme1.xml"/><Relationship Id="rId4" Type="http://schemas.openxmlformats.org/officeDocument/2006/relationships/slide" Target="slides/slide1.xml"/><Relationship Id="rId9"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620463D-571B-46FD-B08A-19572AFF73F8}" type="doc">
      <dgm:prSet loTypeId="urn:microsoft.com/office/officeart/2005/8/layout/hProcess7" loCatId="process" qsTypeId="urn:microsoft.com/office/officeart/2005/8/quickstyle/simple1" qsCatId="simple" csTypeId="urn:microsoft.com/office/officeart/2005/8/colors/accent1_2" csCatId="accent1" phldr="1"/>
      <dgm:spPr/>
      <dgm:t>
        <a:bodyPr/>
        <a:lstStyle/>
        <a:p>
          <a:endParaRPr lang="en-US"/>
        </a:p>
      </dgm:t>
    </dgm:pt>
    <dgm:pt modelId="{D2730B28-E617-41D8-9FC4-045902DB5F44}">
      <dgm:prSet phldrT="[Text]"/>
      <dgm:spPr>
        <a:solidFill>
          <a:schemeClr val="accent3">
            <a:lumMod val="75000"/>
          </a:schemeClr>
        </a:solidFill>
      </dgm:spPr>
      <dgm:t>
        <a:bodyPr/>
        <a:lstStyle/>
        <a:p>
          <a:r>
            <a:rPr lang="en-US" dirty="0"/>
            <a:t>October, 2019</a:t>
          </a:r>
        </a:p>
      </dgm:t>
    </dgm:pt>
    <dgm:pt modelId="{E2106B00-2CB1-4C9A-94DF-7ED037D9548C}" type="parTrans" cxnId="{B57AA269-6003-45D2-BD3C-3429C5D3C55C}">
      <dgm:prSet/>
      <dgm:spPr/>
      <dgm:t>
        <a:bodyPr/>
        <a:lstStyle/>
        <a:p>
          <a:endParaRPr lang="en-US"/>
        </a:p>
      </dgm:t>
    </dgm:pt>
    <dgm:pt modelId="{4C843A06-06F7-4FB1-B792-FEAB0FB8DB7D}" type="sibTrans" cxnId="{B57AA269-6003-45D2-BD3C-3429C5D3C55C}">
      <dgm:prSet/>
      <dgm:spPr/>
      <dgm:t>
        <a:bodyPr/>
        <a:lstStyle/>
        <a:p>
          <a:endParaRPr lang="en-US"/>
        </a:p>
      </dgm:t>
    </dgm:pt>
    <dgm:pt modelId="{F006D0E7-FC54-40B8-AF0C-65276E9EE1AB}">
      <dgm:prSet phldrT="[Text]" custT="1"/>
      <dgm:spPr/>
      <dgm:t>
        <a:bodyPr/>
        <a:lstStyle/>
        <a:p>
          <a:pPr>
            <a:buFont typeface="Arial" panose="020B0604020202020204" pitchFamily="34" charset="0"/>
            <a:buChar char="•"/>
          </a:pPr>
          <a:r>
            <a:rPr lang="en-US" sz="3500" dirty="0">
              <a:latin typeface="Gill Sans Nova" panose="020B0602020104020203" pitchFamily="34" charset="0"/>
            </a:rPr>
            <a:t>-Patient presents to the ED with worsening abdominal pain</a:t>
          </a:r>
        </a:p>
      </dgm:t>
    </dgm:pt>
    <dgm:pt modelId="{193DBB18-821B-40F7-B9E1-3C5A25542779}" type="parTrans" cxnId="{38EBF3A9-35DB-4689-81A3-309EFC888347}">
      <dgm:prSet/>
      <dgm:spPr/>
      <dgm:t>
        <a:bodyPr/>
        <a:lstStyle/>
        <a:p>
          <a:endParaRPr lang="en-US"/>
        </a:p>
      </dgm:t>
    </dgm:pt>
    <dgm:pt modelId="{73FF5303-450E-48E2-8D4A-D430928E7D2E}" type="sibTrans" cxnId="{38EBF3A9-35DB-4689-81A3-309EFC888347}">
      <dgm:prSet/>
      <dgm:spPr/>
      <dgm:t>
        <a:bodyPr/>
        <a:lstStyle/>
        <a:p>
          <a:endParaRPr lang="en-US"/>
        </a:p>
      </dgm:t>
    </dgm:pt>
    <dgm:pt modelId="{CF022FA6-ED51-42CE-8B94-7D2E6AA846C6}">
      <dgm:prSet phldrT="[Text]" custT="1"/>
      <dgm:spPr/>
      <dgm:t>
        <a:bodyPr/>
        <a:lstStyle/>
        <a:p>
          <a:pPr>
            <a:buNone/>
          </a:pPr>
          <a:r>
            <a:rPr lang="en-US" sz="3500" dirty="0">
              <a:latin typeface="Gill Sans Nova" panose="020B0602020104020203" pitchFamily="34" charset="0"/>
            </a:rPr>
            <a:t>-Elevated cardiac troponins and NSTEMI noted on EKG</a:t>
          </a:r>
        </a:p>
      </dgm:t>
    </dgm:pt>
    <dgm:pt modelId="{4969117A-D0EB-4D81-93DA-656289CBAE01}" type="parTrans" cxnId="{729C0735-4C1D-4CBE-A0C5-7F6150190973}">
      <dgm:prSet/>
      <dgm:spPr/>
      <dgm:t>
        <a:bodyPr/>
        <a:lstStyle/>
        <a:p>
          <a:endParaRPr lang="en-US"/>
        </a:p>
      </dgm:t>
    </dgm:pt>
    <dgm:pt modelId="{8B38696B-DBA7-4861-95A4-DD3B7618E121}" type="sibTrans" cxnId="{729C0735-4C1D-4CBE-A0C5-7F6150190973}">
      <dgm:prSet/>
      <dgm:spPr/>
      <dgm:t>
        <a:bodyPr/>
        <a:lstStyle/>
        <a:p>
          <a:endParaRPr lang="en-US"/>
        </a:p>
      </dgm:t>
    </dgm:pt>
    <dgm:pt modelId="{85700ED2-8A39-4920-AE78-CA9DF1BC3A9E}">
      <dgm:prSet phldrT="[Text]"/>
      <dgm:spPr>
        <a:solidFill>
          <a:schemeClr val="accent5"/>
        </a:solidFill>
      </dgm:spPr>
      <dgm:t>
        <a:bodyPr/>
        <a:lstStyle/>
        <a:p>
          <a:r>
            <a:rPr lang="en-US" dirty="0"/>
            <a:t>November, 2019</a:t>
          </a:r>
        </a:p>
      </dgm:t>
    </dgm:pt>
    <dgm:pt modelId="{92D25B3A-BFF7-47B2-AE82-CF700B441A8E}" type="parTrans" cxnId="{84855180-C243-42FE-B8A8-DF145226E81A}">
      <dgm:prSet/>
      <dgm:spPr/>
      <dgm:t>
        <a:bodyPr/>
        <a:lstStyle/>
        <a:p>
          <a:endParaRPr lang="en-US"/>
        </a:p>
      </dgm:t>
    </dgm:pt>
    <dgm:pt modelId="{6666A3A7-72CC-463C-A9EB-AE95DCECED79}" type="sibTrans" cxnId="{84855180-C243-42FE-B8A8-DF145226E81A}">
      <dgm:prSet/>
      <dgm:spPr/>
      <dgm:t>
        <a:bodyPr/>
        <a:lstStyle/>
        <a:p>
          <a:endParaRPr lang="en-US"/>
        </a:p>
      </dgm:t>
    </dgm:pt>
    <dgm:pt modelId="{6DE1D45B-559A-4A53-AC50-E59A7939DA59}">
      <dgm:prSet phldrT="[Text]" custT="1"/>
      <dgm:spPr/>
      <dgm:t>
        <a:bodyPr/>
        <a:lstStyle/>
        <a:p>
          <a:r>
            <a:rPr lang="en-US" sz="4000" dirty="0">
              <a:latin typeface="Gill Sans Nova" panose="020B0602020104020203" pitchFamily="34" charset="0"/>
            </a:rPr>
            <a:t>-Developed persistent uncontrolled hyperkalemia with K+ as high as 7.7mmol/L</a:t>
          </a:r>
        </a:p>
      </dgm:t>
    </dgm:pt>
    <dgm:pt modelId="{D3DAA1F2-DC2A-45C6-B6D3-FA61839EDBD7}" type="parTrans" cxnId="{8635A784-46EF-44A9-91EF-0DCFC5BCBDE7}">
      <dgm:prSet/>
      <dgm:spPr/>
      <dgm:t>
        <a:bodyPr/>
        <a:lstStyle/>
        <a:p>
          <a:endParaRPr lang="en-US"/>
        </a:p>
      </dgm:t>
    </dgm:pt>
    <dgm:pt modelId="{04C2FF1E-1C97-460F-B20C-A4D08F7BBAF0}" type="sibTrans" cxnId="{8635A784-46EF-44A9-91EF-0DCFC5BCBDE7}">
      <dgm:prSet/>
      <dgm:spPr/>
      <dgm:t>
        <a:bodyPr/>
        <a:lstStyle/>
        <a:p>
          <a:endParaRPr lang="en-US"/>
        </a:p>
      </dgm:t>
    </dgm:pt>
    <dgm:pt modelId="{3A0063DE-7714-436C-8760-38A881CD43AD}">
      <dgm:prSet phldrT="[Text]"/>
      <dgm:spPr/>
      <dgm:t>
        <a:bodyPr/>
        <a:lstStyle/>
        <a:p>
          <a:r>
            <a:rPr lang="en-US" dirty="0"/>
            <a:t>March, 2020</a:t>
          </a:r>
        </a:p>
      </dgm:t>
    </dgm:pt>
    <dgm:pt modelId="{13E1F8FD-DA77-43A3-B506-E371233E5EC1}" type="parTrans" cxnId="{F683C0F0-2547-4619-819D-655F9F9BA835}">
      <dgm:prSet/>
      <dgm:spPr/>
      <dgm:t>
        <a:bodyPr/>
        <a:lstStyle/>
        <a:p>
          <a:endParaRPr lang="en-US"/>
        </a:p>
      </dgm:t>
    </dgm:pt>
    <dgm:pt modelId="{6DFEF755-B9E5-4CC2-8BBF-7A0048699A32}" type="sibTrans" cxnId="{F683C0F0-2547-4619-819D-655F9F9BA835}">
      <dgm:prSet/>
      <dgm:spPr/>
      <dgm:t>
        <a:bodyPr/>
        <a:lstStyle/>
        <a:p>
          <a:endParaRPr lang="en-US"/>
        </a:p>
      </dgm:t>
    </dgm:pt>
    <dgm:pt modelId="{B72F3DA4-7A41-4BC9-B294-37F2C38E311E}">
      <dgm:prSet phldrT="[Text]" custT="1"/>
      <dgm:spPr/>
      <dgm:t>
        <a:bodyPr/>
        <a:lstStyle/>
        <a:p>
          <a:r>
            <a:rPr lang="en-US" sz="4000" dirty="0">
              <a:latin typeface="Gill Sans Nova" panose="020B0602020104020203" pitchFamily="34" charset="0"/>
            </a:rPr>
            <a:t>-Readmitted for persistent hyperkalemia on high dose of Patiromer with three times weekly hemodialysis</a:t>
          </a:r>
        </a:p>
      </dgm:t>
    </dgm:pt>
    <dgm:pt modelId="{285C41F3-4FA7-4180-B66D-6F99D0EA249C}" type="parTrans" cxnId="{55A0E30E-710D-4880-9D21-3A1FB80AE42B}">
      <dgm:prSet/>
      <dgm:spPr/>
      <dgm:t>
        <a:bodyPr/>
        <a:lstStyle/>
        <a:p>
          <a:endParaRPr lang="en-US"/>
        </a:p>
      </dgm:t>
    </dgm:pt>
    <dgm:pt modelId="{381CFD77-F838-4648-9F75-CBDF3E267428}" type="sibTrans" cxnId="{55A0E30E-710D-4880-9D21-3A1FB80AE42B}">
      <dgm:prSet/>
      <dgm:spPr/>
      <dgm:t>
        <a:bodyPr/>
        <a:lstStyle/>
        <a:p>
          <a:endParaRPr lang="en-US"/>
        </a:p>
      </dgm:t>
    </dgm:pt>
    <dgm:pt modelId="{59877AB7-6956-48E5-A13B-CEAC91A4941B}">
      <dgm:prSet phldrT="[Text]" custT="1"/>
      <dgm:spPr/>
      <dgm:t>
        <a:bodyPr/>
        <a:lstStyle/>
        <a:p>
          <a:pPr>
            <a:buNone/>
          </a:pPr>
          <a:r>
            <a:rPr lang="en-US" sz="3500" dirty="0">
              <a:latin typeface="Gill Sans Nova" panose="020B0602020104020203" pitchFamily="34" charset="0"/>
            </a:rPr>
            <a:t>-Underwent left heart catheterization with PCI to the RCA and successful stent placement in the distal RCA on day 2 </a:t>
          </a:r>
        </a:p>
      </dgm:t>
    </dgm:pt>
    <dgm:pt modelId="{D6B761DC-A313-4890-BC11-B151A22E13BD}" type="parTrans" cxnId="{D2C249C1-41F9-4A24-B5BC-55AA79A018AD}">
      <dgm:prSet/>
      <dgm:spPr/>
      <dgm:t>
        <a:bodyPr/>
        <a:lstStyle/>
        <a:p>
          <a:endParaRPr lang="en-US"/>
        </a:p>
      </dgm:t>
    </dgm:pt>
    <dgm:pt modelId="{571573B8-6044-45DD-8D29-70C1149BE66D}" type="sibTrans" cxnId="{D2C249C1-41F9-4A24-B5BC-55AA79A018AD}">
      <dgm:prSet/>
      <dgm:spPr/>
      <dgm:t>
        <a:bodyPr/>
        <a:lstStyle/>
        <a:p>
          <a:endParaRPr lang="en-US"/>
        </a:p>
      </dgm:t>
    </dgm:pt>
    <dgm:pt modelId="{E0C6FDE0-5A5D-4B10-8D10-B7C151549591}">
      <dgm:prSet phldrT="[Text]" custT="1"/>
      <dgm:spPr/>
      <dgm:t>
        <a:bodyPr/>
        <a:lstStyle/>
        <a:p>
          <a:pPr>
            <a:buNone/>
          </a:pPr>
          <a:r>
            <a:rPr lang="en-US" sz="3500" dirty="0">
              <a:latin typeface="Gill Sans Nova" panose="020B0602020104020203" pitchFamily="34" charset="0"/>
            </a:rPr>
            <a:t>-About a week later, developed mesenteric ischemia of the right colon confirmed by colonoscopy  </a:t>
          </a:r>
        </a:p>
      </dgm:t>
    </dgm:pt>
    <dgm:pt modelId="{3F218C5B-D6A3-4B64-AD12-AC6B2322003D}" type="parTrans" cxnId="{ADC0D269-B251-41D8-A178-7D3783D99BCF}">
      <dgm:prSet/>
      <dgm:spPr/>
      <dgm:t>
        <a:bodyPr/>
        <a:lstStyle/>
        <a:p>
          <a:endParaRPr lang="en-US"/>
        </a:p>
      </dgm:t>
    </dgm:pt>
    <dgm:pt modelId="{09B4BF20-69F7-4A6B-8643-A1345A9890CF}" type="sibTrans" cxnId="{ADC0D269-B251-41D8-A178-7D3783D99BCF}">
      <dgm:prSet/>
      <dgm:spPr/>
      <dgm:t>
        <a:bodyPr/>
        <a:lstStyle/>
        <a:p>
          <a:endParaRPr lang="en-US"/>
        </a:p>
      </dgm:t>
    </dgm:pt>
    <dgm:pt modelId="{2E09B686-DB7C-46B3-9141-1E5E72C0198F}">
      <dgm:prSet phldrT="[Text]" custT="1"/>
      <dgm:spPr/>
      <dgm:t>
        <a:bodyPr/>
        <a:lstStyle/>
        <a:p>
          <a:r>
            <a:rPr lang="en-US" sz="4000" dirty="0">
              <a:latin typeface="Gill Sans Nova" panose="020B0602020104020203" pitchFamily="34" charset="0"/>
            </a:rPr>
            <a:t>-Received multiple doses of polystyrene sulfonate, Patiromer and intermittent hemodialysis with interval improvement </a:t>
          </a:r>
        </a:p>
      </dgm:t>
    </dgm:pt>
    <dgm:pt modelId="{F8221B14-812A-4A0C-A242-0B2E51051340}" type="parTrans" cxnId="{917CF574-C624-417E-BEE7-87DDCF206758}">
      <dgm:prSet/>
      <dgm:spPr/>
      <dgm:t>
        <a:bodyPr/>
        <a:lstStyle/>
        <a:p>
          <a:endParaRPr lang="en-US"/>
        </a:p>
      </dgm:t>
    </dgm:pt>
    <dgm:pt modelId="{85E08DCC-2C36-4A1A-9568-6D0B2AA4BAA3}" type="sibTrans" cxnId="{917CF574-C624-417E-BEE7-87DDCF206758}">
      <dgm:prSet/>
      <dgm:spPr/>
      <dgm:t>
        <a:bodyPr/>
        <a:lstStyle/>
        <a:p>
          <a:endParaRPr lang="en-US"/>
        </a:p>
      </dgm:t>
    </dgm:pt>
    <dgm:pt modelId="{E1BE3F43-046A-4C68-9576-61D413A1BD3F}">
      <dgm:prSet phldrT="[Text]" custT="1"/>
      <dgm:spPr/>
      <dgm:t>
        <a:bodyPr/>
        <a:lstStyle/>
        <a:p>
          <a:r>
            <a:rPr lang="en-US" sz="4000" dirty="0">
              <a:latin typeface="Gill Sans Nova" panose="020B0602020104020203" pitchFamily="34" charset="0"/>
            </a:rPr>
            <a:t>-Discharged on Patiromer</a:t>
          </a:r>
        </a:p>
      </dgm:t>
    </dgm:pt>
    <dgm:pt modelId="{8E47A8E0-2C82-4A52-A55A-7252A0476B7F}" type="parTrans" cxnId="{0BF06ED7-1ED3-4CDE-8B69-16E69269658C}">
      <dgm:prSet/>
      <dgm:spPr/>
      <dgm:t>
        <a:bodyPr/>
        <a:lstStyle/>
        <a:p>
          <a:endParaRPr lang="en-US"/>
        </a:p>
      </dgm:t>
    </dgm:pt>
    <dgm:pt modelId="{11CC31AB-1EA7-4E4F-8C8B-9D67683C80E9}" type="sibTrans" cxnId="{0BF06ED7-1ED3-4CDE-8B69-16E69269658C}">
      <dgm:prSet/>
      <dgm:spPr/>
      <dgm:t>
        <a:bodyPr/>
        <a:lstStyle/>
        <a:p>
          <a:endParaRPr lang="en-US"/>
        </a:p>
      </dgm:t>
    </dgm:pt>
    <dgm:pt modelId="{2514A8BB-6318-4AF2-BD3C-603411A1126D}">
      <dgm:prSet phldrT="[Text]" custT="1"/>
      <dgm:spPr/>
      <dgm:t>
        <a:bodyPr/>
        <a:lstStyle/>
        <a:p>
          <a:r>
            <a:rPr lang="en-US" sz="4000" dirty="0">
              <a:latin typeface="Gill Sans Nova" panose="020B0602020104020203" pitchFamily="34" charset="0"/>
            </a:rPr>
            <a:t>-Patiromer switched to sodium zirconium cyclosilicate</a:t>
          </a:r>
        </a:p>
        <a:p>
          <a:r>
            <a:rPr lang="en-US" sz="4000" dirty="0">
              <a:latin typeface="Gill Sans Nova" panose="020B0602020104020203" pitchFamily="34" charset="0"/>
            </a:rPr>
            <a:t>-Reduced readmissions and better regulated potassium levels</a:t>
          </a:r>
        </a:p>
      </dgm:t>
    </dgm:pt>
    <dgm:pt modelId="{699E5779-572E-43BF-B7E9-4FEA314E987F}" type="parTrans" cxnId="{C7364C98-C075-4A7D-9A86-0F79B9320D74}">
      <dgm:prSet/>
      <dgm:spPr/>
      <dgm:t>
        <a:bodyPr/>
        <a:lstStyle/>
        <a:p>
          <a:endParaRPr lang="en-US"/>
        </a:p>
      </dgm:t>
    </dgm:pt>
    <dgm:pt modelId="{F8B1E87B-FDC5-4471-9304-FD478669850C}" type="sibTrans" cxnId="{C7364C98-C075-4A7D-9A86-0F79B9320D74}">
      <dgm:prSet/>
      <dgm:spPr/>
      <dgm:t>
        <a:bodyPr/>
        <a:lstStyle/>
        <a:p>
          <a:endParaRPr lang="en-US"/>
        </a:p>
      </dgm:t>
    </dgm:pt>
    <dgm:pt modelId="{14B8CC05-DDB2-42BA-9974-ED922986D01C}" type="pres">
      <dgm:prSet presAssocID="{0620463D-571B-46FD-B08A-19572AFF73F8}" presName="Name0" presStyleCnt="0">
        <dgm:presLayoutVars>
          <dgm:dir/>
          <dgm:animLvl val="lvl"/>
          <dgm:resizeHandles val="exact"/>
        </dgm:presLayoutVars>
      </dgm:prSet>
      <dgm:spPr/>
    </dgm:pt>
    <dgm:pt modelId="{23086622-A53E-46EF-AD0C-920B57DAD70F}" type="pres">
      <dgm:prSet presAssocID="{D2730B28-E617-41D8-9FC4-045902DB5F44}" presName="compositeNode" presStyleCnt="0">
        <dgm:presLayoutVars>
          <dgm:bulletEnabled val="1"/>
        </dgm:presLayoutVars>
      </dgm:prSet>
      <dgm:spPr/>
    </dgm:pt>
    <dgm:pt modelId="{A7BAD3F2-3E14-4675-A177-DD1882C1173C}" type="pres">
      <dgm:prSet presAssocID="{D2730B28-E617-41D8-9FC4-045902DB5F44}" presName="bgRect" presStyleLbl="node1" presStyleIdx="0" presStyleCnt="3" custLinFactNeighborX="464" custLinFactNeighborY="-648"/>
      <dgm:spPr/>
    </dgm:pt>
    <dgm:pt modelId="{5A908A70-AF6E-42F5-BDDB-3889E46558FC}" type="pres">
      <dgm:prSet presAssocID="{D2730B28-E617-41D8-9FC4-045902DB5F44}" presName="parentNode" presStyleLbl="node1" presStyleIdx="0" presStyleCnt="3">
        <dgm:presLayoutVars>
          <dgm:chMax val="0"/>
          <dgm:bulletEnabled val="1"/>
        </dgm:presLayoutVars>
      </dgm:prSet>
      <dgm:spPr/>
    </dgm:pt>
    <dgm:pt modelId="{2E410ED2-3EB3-417D-BEAF-CB2EDF86EC78}" type="pres">
      <dgm:prSet presAssocID="{D2730B28-E617-41D8-9FC4-045902DB5F44}" presName="childNode" presStyleLbl="node1" presStyleIdx="0" presStyleCnt="3">
        <dgm:presLayoutVars>
          <dgm:bulletEnabled val="1"/>
        </dgm:presLayoutVars>
      </dgm:prSet>
      <dgm:spPr/>
    </dgm:pt>
    <dgm:pt modelId="{6A6676A2-972D-4AE8-A70C-08D42EBCC6B1}" type="pres">
      <dgm:prSet presAssocID="{4C843A06-06F7-4FB1-B792-FEAB0FB8DB7D}" presName="hSp" presStyleCnt="0"/>
      <dgm:spPr/>
    </dgm:pt>
    <dgm:pt modelId="{5B19F04C-C14A-4260-A7EA-8B60014C240B}" type="pres">
      <dgm:prSet presAssocID="{4C843A06-06F7-4FB1-B792-FEAB0FB8DB7D}" presName="vProcSp" presStyleCnt="0"/>
      <dgm:spPr/>
    </dgm:pt>
    <dgm:pt modelId="{F5B5655B-1273-4F62-8D11-DEF16BF6C738}" type="pres">
      <dgm:prSet presAssocID="{4C843A06-06F7-4FB1-B792-FEAB0FB8DB7D}" presName="vSp1" presStyleCnt="0"/>
      <dgm:spPr/>
    </dgm:pt>
    <dgm:pt modelId="{D3B22318-F77E-43C7-BCBD-59E9D03DCECA}" type="pres">
      <dgm:prSet presAssocID="{4C843A06-06F7-4FB1-B792-FEAB0FB8DB7D}" presName="simulatedConn" presStyleLbl="solidFgAcc1" presStyleIdx="0" presStyleCnt="2"/>
      <dgm:spPr/>
    </dgm:pt>
    <dgm:pt modelId="{F72B9570-8377-4B15-A8FB-0522D016A4EF}" type="pres">
      <dgm:prSet presAssocID="{4C843A06-06F7-4FB1-B792-FEAB0FB8DB7D}" presName="vSp2" presStyleCnt="0"/>
      <dgm:spPr/>
    </dgm:pt>
    <dgm:pt modelId="{45564836-537B-4784-BEF8-2C59BB7B281F}" type="pres">
      <dgm:prSet presAssocID="{4C843A06-06F7-4FB1-B792-FEAB0FB8DB7D}" presName="sibTrans" presStyleCnt="0"/>
      <dgm:spPr/>
    </dgm:pt>
    <dgm:pt modelId="{0D796FC7-1DD2-42B1-B794-B5EEA3ED35F1}" type="pres">
      <dgm:prSet presAssocID="{85700ED2-8A39-4920-AE78-CA9DF1BC3A9E}" presName="compositeNode" presStyleCnt="0">
        <dgm:presLayoutVars>
          <dgm:bulletEnabled val="1"/>
        </dgm:presLayoutVars>
      </dgm:prSet>
      <dgm:spPr/>
    </dgm:pt>
    <dgm:pt modelId="{3615B144-757F-4E47-B69F-872E868801A6}" type="pres">
      <dgm:prSet presAssocID="{85700ED2-8A39-4920-AE78-CA9DF1BC3A9E}" presName="bgRect" presStyleLbl="node1" presStyleIdx="1" presStyleCnt="3"/>
      <dgm:spPr/>
    </dgm:pt>
    <dgm:pt modelId="{3D2D9DB7-CC4D-4D14-8DC5-CFC880CFE3ED}" type="pres">
      <dgm:prSet presAssocID="{85700ED2-8A39-4920-AE78-CA9DF1BC3A9E}" presName="parentNode" presStyleLbl="node1" presStyleIdx="1" presStyleCnt="3">
        <dgm:presLayoutVars>
          <dgm:chMax val="0"/>
          <dgm:bulletEnabled val="1"/>
        </dgm:presLayoutVars>
      </dgm:prSet>
      <dgm:spPr/>
    </dgm:pt>
    <dgm:pt modelId="{DADE55C1-8265-477F-A900-A17D6F3A6842}" type="pres">
      <dgm:prSet presAssocID="{85700ED2-8A39-4920-AE78-CA9DF1BC3A9E}" presName="childNode" presStyleLbl="node1" presStyleIdx="1" presStyleCnt="3">
        <dgm:presLayoutVars>
          <dgm:bulletEnabled val="1"/>
        </dgm:presLayoutVars>
      </dgm:prSet>
      <dgm:spPr/>
    </dgm:pt>
    <dgm:pt modelId="{C55A8286-6905-4FD5-978C-3F855D5F525F}" type="pres">
      <dgm:prSet presAssocID="{6666A3A7-72CC-463C-A9EB-AE95DCECED79}" presName="hSp" presStyleCnt="0"/>
      <dgm:spPr/>
    </dgm:pt>
    <dgm:pt modelId="{D7F950C9-5CAB-4765-A0D6-7091617EC39B}" type="pres">
      <dgm:prSet presAssocID="{6666A3A7-72CC-463C-A9EB-AE95DCECED79}" presName="vProcSp" presStyleCnt="0"/>
      <dgm:spPr/>
    </dgm:pt>
    <dgm:pt modelId="{CD2C368E-4F2F-44CC-93D0-7CF0079D6BBD}" type="pres">
      <dgm:prSet presAssocID="{6666A3A7-72CC-463C-A9EB-AE95DCECED79}" presName="vSp1" presStyleCnt="0"/>
      <dgm:spPr/>
    </dgm:pt>
    <dgm:pt modelId="{84EF71F2-D673-4869-AB95-0E7842F02198}" type="pres">
      <dgm:prSet presAssocID="{6666A3A7-72CC-463C-A9EB-AE95DCECED79}" presName="simulatedConn" presStyleLbl="solidFgAcc1" presStyleIdx="1" presStyleCnt="2"/>
      <dgm:spPr/>
    </dgm:pt>
    <dgm:pt modelId="{7B82EEFC-7ADB-427C-8CF8-0DBD3148C6B7}" type="pres">
      <dgm:prSet presAssocID="{6666A3A7-72CC-463C-A9EB-AE95DCECED79}" presName="vSp2" presStyleCnt="0"/>
      <dgm:spPr/>
    </dgm:pt>
    <dgm:pt modelId="{B5BEBB50-5DF9-4FA5-9921-D1813F1862A1}" type="pres">
      <dgm:prSet presAssocID="{6666A3A7-72CC-463C-A9EB-AE95DCECED79}" presName="sibTrans" presStyleCnt="0"/>
      <dgm:spPr/>
    </dgm:pt>
    <dgm:pt modelId="{4F8A5377-4271-4544-8738-ABAFA39C4C09}" type="pres">
      <dgm:prSet presAssocID="{3A0063DE-7714-436C-8760-38A881CD43AD}" presName="compositeNode" presStyleCnt="0">
        <dgm:presLayoutVars>
          <dgm:bulletEnabled val="1"/>
        </dgm:presLayoutVars>
      </dgm:prSet>
      <dgm:spPr/>
    </dgm:pt>
    <dgm:pt modelId="{979432D0-DA1E-4881-8C52-0487F0EC4088}" type="pres">
      <dgm:prSet presAssocID="{3A0063DE-7714-436C-8760-38A881CD43AD}" presName="bgRect" presStyleLbl="node1" presStyleIdx="2" presStyleCnt="3"/>
      <dgm:spPr/>
    </dgm:pt>
    <dgm:pt modelId="{394C67C7-7C48-41AB-8D1F-9CF772625B1C}" type="pres">
      <dgm:prSet presAssocID="{3A0063DE-7714-436C-8760-38A881CD43AD}" presName="parentNode" presStyleLbl="node1" presStyleIdx="2" presStyleCnt="3">
        <dgm:presLayoutVars>
          <dgm:chMax val="0"/>
          <dgm:bulletEnabled val="1"/>
        </dgm:presLayoutVars>
      </dgm:prSet>
      <dgm:spPr/>
    </dgm:pt>
    <dgm:pt modelId="{B2070916-2B4B-4652-817F-7EC51D5C9B36}" type="pres">
      <dgm:prSet presAssocID="{3A0063DE-7714-436C-8760-38A881CD43AD}" presName="childNode" presStyleLbl="node1" presStyleIdx="2" presStyleCnt="3">
        <dgm:presLayoutVars>
          <dgm:bulletEnabled val="1"/>
        </dgm:presLayoutVars>
      </dgm:prSet>
      <dgm:spPr/>
    </dgm:pt>
  </dgm:ptLst>
  <dgm:cxnLst>
    <dgm:cxn modelId="{55A0E30E-710D-4880-9D21-3A1FB80AE42B}" srcId="{3A0063DE-7714-436C-8760-38A881CD43AD}" destId="{B72F3DA4-7A41-4BC9-B294-37F2C38E311E}" srcOrd="0" destOrd="0" parTransId="{285C41F3-4FA7-4180-B66D-6F99D0EA249C}" sibTransId="{381CFD77-F838-4648-9F75-CBDF3E267428}"/>
    <dgm:cxn modelId="{E432BC25-7B18-4488-B22C-1748ED25F558}" type="presOf" srcId="{D2730B28-E617-41D8-9FC4-045902DB5F44}" destId="{A7BAD3F2-3E14-4675-A177-DD1882C1173C}" srcOrd="0" destOrd="0" presId="urn:microsoft.com/office/officeart/2005/8/layout/hProcess7"/>
    <dgm:cxn modelId="{8C2AB532-6C37-434A-B142-DD3268356D5E}" type="presOf" srcId="{6DE1D45B-559A-4A53-AC50-E59A7939DA59}" destId="{DADE55C1-8265-477F-A900-A17D6F3A6842}" srcOrd="0" destOrd="0" presId="urn:microsoft.com/office/officeart/2005/8/layout/hProcess7"/>
    <dgm:cxn modelId="{729C0735-4C1D-4CBE-A0C5-7F6150190973}" srcId="{D2730B28-E617-41D8-9FC4-045902DB5F44}" destId="{CF022FA6-ED51-42CE-8B94-7D2E6AA846C6}" srcOrd="1" destOrd="0" parTransId="{4969117A-D0EB-4D81-93DA-656289CBAE01}" sibTransId="{8B38696B-DBA7-4861-95A4-DD3B7618E121}"/>
    <dgm:cxn modelId="{7F2ED035-1D09-4386-BA24-C0F9374E304C}" type="presOf" srcId="{3A0063DE-7714-436C-8760-38A881CD43AD}" destId="{979432D0-DA1E-4881-8C52-0487F0EC4088}" srcOrd="0" destOrd="0" presId="urn:microsoft.com/office/officeart/2005/8/layout/hProcess7"/>
    <dgm:cxn modelId="{D71D033D-F26E-4269-A589-70FA916A0455}" type="presOf" srcId="{B72F3DA4-7A41-4BC9-B294-37F2C38E311E}" destId="{B2070916-2B4B-4652-817F-7EC51D5C9B36}" srcOrd="0" destOrd="0" presId="urn:microsoft.com/office/officeart/2005/8/layout/hProcess7"/>
    <dgm:cxn modelId="{7FFCE347-AC29-4E0C-81E4-EF1F661B9051}" type="presOf" srcId="{0620463D-571B-46FD-B08A-19572AFF73F8}" destId="{14B8CC05-DDB2-42BA-9974-ED922986D01C}" srcOrd="0" destOrd="0" presId="urn:microsoft.com/office/officeart/2005/8/layout/hProcess7"/>
    <dgm:cxn modelId="{6967864B-6625-48FD-80B0-EBEE8E9A2924}" type="presOf" srcId="{59877AB7-6956-48E5-A13B-CEAC91A4941B}" destId="{2E410ED2-3EB3-417D-BEAF-CB2EDF86EC78}" srcOrd="0" destOrd="2" presId="urn:microsoft.com/office/officeart/2005/8/layout/hProcess7"/>
    <dgm:cxn modelId="{3E405254-4C03-42C5-86E9-DC9EA3900D2D}" type="presOf" srcId="{85700ED2-8A39-4920-AE78-CA9DF1BC3A9E}" destId="{3D2D9DB7-CC4D-4D14-8DC5-CFC880CFE3ED}" srcOrd="1" destOrd="0" presId="urn:microsoft.com/office/officeart/2005/8/layout/hProcess7"/>
    <dgm:cxn modelId="{B57AA269-6003-45D2-BD3C-3429C5D3C55C}" srcId="{0620463D-571B-46FD-B08A-19572AFF73F8}" destId="{D2730B28-E617-41D8-9FC4-045902DB5F44}" srcOrd="0" destOrd="0" parTransId="{E2106B00-2CB1-4C9A-94DF-7ED037D9548C}" sibTransId="{4C843A06-06F7-4FB1-B792-FEAB0FB8DB7D}"/>
    <dgm:cxn modelId="{ADC0D269-B251-41D8-A178-7D3783D99BCF}" srcId="{D2730B28-E617-41D8-9FC4-045902DB5F44}" destId="{E0C6FDE0-5A5D-4B10-8D10-B7C151549591}" srcOrd="3" destOrd="0" parTransId="{3F218C5B-D6A3-4B64-AD12-AC6B2322003D}" sibTransId="{09B4BF20-69F7-4A6B-8643-A1345A9890CF}"/>
    <dgm:cxn modelId="{917CF574-C624-417E-BEE7-87DDCF206758}" srcId="{85700ED2-8A39-4920-AE78-CA9DF1BC3A9E}" destId="{2E09B686-DB7C-46B3-9141-1E5E72C0198F}" srcOrd="1" destOrd="0" parTransId="{F8221B14-812A-4A0C-A242-0B2E51051340}" sibTransId="{85E08DCC-2C36-4A1A-9568-6D0B2AA4BAA3}"/>
    <dgm:cxn modelId="{84855180-C243-42FE-B8A8-DF145226E81A}" srcId="{0620463D-571B-46FD-B08A-19572AFF73F8}" destId="{85700ED2-8A39-4920-AE78-CA9DF1BC3A9E}" srcOrd="1" destOrd="0" parTransId="{92D25B3A-BFF7-47B2-AE82-CF700B441A8E}" sibTransId="{6666A3A7-72CC-463C-A9EB-AE95DCECED79}"/>
    <dgm:cxn modelId="{8635A784-46EF-44A9-91EF-0DCFC5BCBDE7}" srcId="{85700ED2-8A39-4920-AE78-CA9DF1BC3A9E}" destId="{6DE1D45B-559A-4A53-AC50-E59A7939DA59}" srcOrd="0" destOrd="0" parTransId="{D3DAA1F2-DC2A-45C6-B6D3-FA61839EDBD7}" sibTransId="{04C2FF1E-1C97-460F-B20C-A4D08F7BBAF0}"/>
    <dgm:cxn modelId="{93F42C8B-7770-4743-8328-ED0FDF4AFFDF}" type="presOf" srcId="{E0C6FDE0-5A5D-4B10-8D10-B7C151549591}" destId="{2E410ED2-3EB3-417D-BEAF-CB2EDF86EC78}" srcOrd="0" destOrd="3" presId="urn:microsoft.com/office/officeart/2005/8/layout/hProcess7"/>
    <dgm:cxn modelId="{C7364C98-C075-4A7D-9A86-0F79B9320D74}" srcId="{3A0063DE-7714-436C-8760-38A881CD43AD}" destId="{2514A8BB-6318-4AF2-BD3C-603411A1126D}" srcOrd="1" destOrd="0" parTransId="{699E5779-572E-43BF-B7E9-4FEA314E987F}" sibTransId="{F8B1E87B-FDC5-4471-9304-FD478669850C}"/>
    <dgm:cxn modelId="{1D93E5A4-102B-417A-9E07-991B2AC90F5D}" type="presOf" srcId="{85700ED2-8A39-4920-AE78-CA9DF1BC3A9E}" destId="{3615B144-757F-4E47-B69F-872E868801A6}" srcOrd="0" destOrd="0" presId="urn:microsoft.com/office/officeart/2005/8/layout/hProcess7"/>
    <dgm:cxn modelId="{38EBF3A9-35DB-4689-81A3-309EFC888347}" srcId="{D2730B28-E617-41D8-9FC4-045902DB5F44}" destId="{F006D0E7-FC54-40B8-AF0C-65276E9EE1AB}" srcOrd="0" destOrd="0" parTransId="{193DBB18-821B-40F7-B9E1-3C5A25542779}" sibTransId="{73FF5303-450E-48E2-8D4A-D430928E7D2E}"/>
    <dgm:cxn modelId="{D2C249C1-41F9-4A24-B5BC-55AA79A018AD}" srcId="{D2730B28-E617-41D8-9FC4-045902DB5F44}" destId="{59877AB7-6956-48E5-A13B-CEAC91A4941B}" srcOrd="2" destOrd="0" parTransId="{D6B761DC-A313-4890-BC11-B151A22E13BD}" sibTransId="{571573B8-6044-45DD-8D29-70C1149BE66D}"/>
    <dgm:cxn modelId="{0BF06ED7-1ED3-4CDE-8B69-16E69269658C}" srcId="{85700ED2-8A39-4920-AE78-CA9DF1BC3A9E}" destId="{E1BE3F43-046A-4C68-9576-61D413A1BD3F}" srcOrd="2" destOrd="0" parTransId="{8E47A8E0-2C82-4A52-A55A-7252A0476B7F}" sibTransId="{11CC31AB-1EA7-4E4F-8C8B-9D67683C80E9}"/>
    <dgm:cxn modelId="{F72A80DE-4A9A-4497-89CB-6C150C76E501}" type="presOf" srcId="{F006D0E7-FC54-40B8-AF0C-65276E9EE1AB}" destId="{2E410ED2-3EB3-417D-BEAF-CB2EDF86EC78}" srcOrd="0" destOrd="0" presId="urn:microsoft.com/office/officeart/2005/8/layout/hProcess7"/>
    <dgm:cxn modelId="{6FD201E5-7C87-412F-ACF9-841985DE3C1B}" type="presOf" srcId="{3A0063DE-7714-436C-8760-38A881CD43AD}" destId="{394C67C7-7C48-41AB-8D1F-9CF772625B1C}" srcOrd="1" destOrd="0" presId="urn:microsoft.com/office/officeart/2005/8/layout/hProcess7"/>
    <dgm:cxn modelId="{4C9CDCE6-1E87-4920-B1F5-480D4F9C2BFE}" type="presOf" srcId="{2514A8BB-6318-4AF2-BD3C-603411A1126D}" destId="{B2070916-2B4B-4652-817F-7EC51D5C9B36}" srcOrd="0" destOrd="1" presId="urn:microsoft.com/office/officeart/2005/8/layout/hProcess7"/>
    <dgm:cxn modelId="{6807F9ED-00CE-4E1C-AC55-E8A7C062D23A}" type="presOf" srcId="{D2730B28-E617-41D8-9FC4-045902DB5F44}" destId="{5A908A70-AF6E-42F5-BDDB-3889E46558FC}" srcOrd="1" destOrd="0" presId="urn:microsoft.com/office/officeart/2005/8/layout/hProcess7"/>
    <dgm:cxn modelId="{F683C0F0-2547-4619-819D-655F9F9BA835}" srcId="{0620463D-571B-46FD-B08A-19572AFF73F8}" destId="{3A0063DE-7714-436C-8760-38A881CD43AD}" srcOrd="2" destOrd="0" parTransId="{13E1F8FD-DA77-43A3-B506-E371233E5EC1}" sibTransId="{6DFEF755-B9E5-4CC2-8BBF-7A0048699A32}"/>
    <dgm:cxn modelId="{19FC1BF6-401F-4D8F-A397-155CFB2E759D}" type="presOf" srcId="{E1BE3F43-046A-4C68-9576-61D413A1BD3F}" destId="{DADE55C1-8265-477F-A900-A17D6F3A6842}" srcOrd="0" destOrd="2" presId="urn:microsoft.com/office/officeart/2005/8/layout/hProcess7"/>
    <dgm:cxn modelId="{51C2CFFD-C39A-40AC-8EEC-9616CB5BA9E7}" type="presOf" srcId="{CF022FA6-ED51-42CE-8B94-7D2E6AA846C6}" destId="{2E410ED2-3EB3-417D-BEAF-CB2EDF86EC78}" srcOrd="0" destOrd="1" presId="urn:microsoft.com/office/officeart/2005/8/layout/hProcess7"/>
    <dgm:cxn modelId="{B5B4F5FF-2B2A-4598-8B28-6A42F5A067B2}" type="presOf" srcId="{2E09B686-DB7C-46B3-9141-1E5E72C0198F}" destId="{DADE55C1-8265-477F-A900-A17D6F3A6842}" srcOrd="0" destOrd="1" presId="urn:microsoft.com/office/officeart/2005/8/layout/hProcess7"/>
    <dgm:cxn modelId="{88156085-4DDC-47EB-856D-2D32FCE1D859}" type="presParOf" srcId="{14B8CC05-DDB2-42BA-9974-ED922986D01C}" destId="{23086622-A53E-46EF-AD0C-920B57DAD70F}" srcOrd="0" destOrd="0" presId="urn:microsoft.com/office/officeart/2005/8/layout/hProcess7"/>
    <dgm:cxn modelId="{D641E593-97A5-47D9-BD02-ED9764121C81}" type="presParOf" srcId="{23086622-A53E-46EF-AD0C-920B57DAD70F}" destId="{A7BAD3F2-3E14-4675-A177-DD1882C1173C}" srcOrd="0" destOrd="0" presId="urn:microsoft.com/office/officeart/2005/8/layout/hProcess7"/>
    <dgm:cxn modelId="{061DA90B-8EB9-4F13-9A4E-3D453AE55779}" type="presParOf" srcId="{23086622-A53E-46EF-AD0C-920B57DAD70F}" destId="{5A908A70-AF6E-42F5-BDDB-3889E46558FC}" srcOrd="1" destOrd="0" presId="urn:microsoft.com/office/officeart/2005/8/layout/hProcess7"/>
    <dgm:cxn modelId="{F2E6ABB8-D1E5-4C60-BE5C-602F3CD7DAE3}" type="presParOf" srcId="{23086622-A53E-46EF-AD0C-920B57DAD70F}" destId="{2E410ED2-3EB3-417D-BEAF-CB2EDF86EC78}" srcOrd="2" destOrd="0" presId="urn:microsoft.com/office/officeart/2005/8/layout/hProcess7"/>
    <dgm:cxn modelId="{E99B39E5-6801-4401-AFFE-71233CC92380}" type="presParOf" srcId="{14B8CC05-DDB2-42BA-9974-ED922986D01C}" destId="{6A6676A2-972D-4AE8-A70C-08D42EBCC6B1}" srcOrd="1" destOrd="0" presId="urn:microsoft.com/office/officeart/2005/8/layout/hProcess7"/>
    <dgm:cxn modelId="{DC04B3C9-2189-4857-AB73-A06BD9CA7C65}" type="presParOf" srcId="{14B8CC05-DDB2-42BA-9974-ED922986D01C}" destId="{5B19F04C-C14A-4260-A7EA-8B60014C240B}" srcOrd="2" destOrd="0" presId="urn:microsoft.com/office/officeart/2005/8/layout/hProcess7"/>
    <dgm:cxn modelId="{3E04C715-D1A8-4C0B-A847-3B4CE65DDF9F}" type="presParOf" srcId="{5B19F04C-C14A-4260-A7EA-8B60014C240B}" destId="{F5B5655B-1273-4F62-8D11-DEF16BF6C738}" srcOrd="0" destOrd="0" presId="urn:microsoft.com/office/officeart/2005/8/layout/hProcess7"/>
    <dgm:cxn modelId="{237513B8-6BA1-4878-89D3-E93D57970B78}" type="presParOf" srcId="{5B19F04C-C14A-4260-A7EA-8B60014C240B}" destId="{D3B22318-F77E-43C7-BCBD-59E9D03DCECA}" srcOrd="1" destOrd="0" presId="urn:microsoft.com/office/officeart/2005/8/layout/hProcess7"/>
    <dgm:cxn modelId="{793720F3-7FB8-4B35-BC17-2DF3AA936F0C}" type="presParOf" srcId="{5B19F04C-C14A-4260-A7EA-8B60014C240B}" destId="{F72B9570-8377-4B15-A8FB-0522D016A4EF}" srcOrd="2" destOrd="0" presId="urn:microsoft.com/office/officeart/2005/8/layout/hProcess7"/>
    <dgm:cxn modelId="{1E39E1D5-ACC3-4B06-88C7-BE921AC52CD9}" type="presParOf" srcId="{14B8CC05-DDB2-42BA-9974-ED922986D01C}" destId="{45564836-537B-4784-BEF8-2C59BB7B281F}" srcOrd="3" destOrd="0" presId="urn:microsoft.com/office/officeart/2005/8/layout/hProcess7"/>
    <dgm:cxn modelId="{7B92691E-9B4F-45ED-9C9D-21B497851D89}" type="presParOf" srcId="{14B8CC05-DDB2-42BA-9974-ED922986D01C}" destId="{0D796FC7-1DD2-42B1-B794-B5EEA3ED35F1}" srcOrd="4" destOrd="0" presId="urn:microsoft.com/office/officeart/2005/8/layout/hProcess7"/>
    <dgm:cxn modelId="{D46046D4-0D63-434F-B2C7-3E88BCE400A0}" type="presParOf" srcId="{0D796FC7-1DD2-42B1-B794-B5EEA3ED35F1}" destId="{3615B144-757F-4E47-B69F-872E868801A6}" srcOrd="0" destOrd="0" presId="urn:microsoft.com/office/officeart/2005/8/layout/hProcess7"/>
    <dgm:cxn modelId="{8B302D26-871A-481C-8D1A-AC7B9F891462}" type="presParOf" srcId="{0D796FC7-1DD2-42B1-B794-B5EEA3ED35F1}" destId="{3D2D9DB7-CC4D-4D14-8DC5-CFC880CFE3ED}" srcOrd="1" destOrd="0" presId="urn:microsoft.com/office/officeart/2005/8/layout/hProcess7"/>
    <dgm:cxn modelId="{5D9D4BA8-7AC0-4D0C-8EC7-85034E0A4F85}" type="presParOf" srcId="{0D796FC7-1DD2-42B1-B794-B5EEA3ED35F1}" destId="{DADE55C1-8265-477F-A900-A17D6F3A6842}" srcOrd="2" destOrd="0" presId="urn:microsoft.com/office/officeart/2005/8/layout/hProcess7"/>
    <dgm:cxn modelId="{50F5DD3B-6711-4E77-BB7C-044D5738FAB5}" type="presParOf" srcId="{14B8CC05-DDB2-42BA-9974-ED922986D01C}" destId="{C55A8286-6905-4FD5-978C-3F855D5F525F}" srcOrd="5" destOrd="0" presId="urn:microsoft.com/office/officeart/2005/8/layout/hProcess7"/>
    <dgm:cxn modelId="{00FC602F-3734-4363-8DE3-3E2B99D4F9D6}" type="presParOf" srcId="{14B8CC05-DDB2-42BA-9974-ED922986D01C}" destId="{D7F950C9-5CAB-4765-A0D6-7091617EC39B}" srcOrd="6" destOrd="0" presId="urn:microsoft.com/office/officeart/2005/8/layout/hProcess7"/>
    <dgm:cxn modelId="{59C757CC-F29A-408B-8EF0-750EEAB4AA80}" type="presParOf" srcId="{D7F950C9-5CAB-4765-A0D6-7091617EC39B}" destId="{CD2C368E-4F2F-44CC-93D0-7CF0079D6BBD}" srcOrd="0" destOrd="0" presId="urn:microsoft.com/office/officeart/2005/8/layout/hProcess7"/>
    <dgm:cxn modelId="{3062ADF6-36A5-4ED4-84EC-AB0761B74AC7}" type="presParOf" srcId="{D7F950C9-5CAB-4765-A0D6-7091617EC39B}" destId="{84EF71F2-D673-4869-AB95-0E7842F02198}" srcOrd="1" destOrd="0" presId="urn:microsoft.com/office/officeart/2005/8/layout/hProcess7"/>
    <dgm:cxn modelId="{8EC3A084-F37B-4668-A2B6-BE10BD15833B}" type="presParOf" srcId="{D7F950C9-5CAB-4765-A0D6-7091617EC39B}" destId="{7B82EEFC-7ADB-427C-8CF8-0DBD3148C6B7}" srcOrd="2" destOrd="0" presId="urn:microsoft.com/office/officeart/2005/8/layout/hProcess7"/>
    <dgm:cxn modelId="{873F358B-757E-4FCA-B48D-E84FB88764A9}" type="presParOf" srcId="{14B8CC05-DDB2-42BA-9974-ED922986D01C}" destId="{B5BEBB50-5DF9-4FA5-9921-D1813F1862A1}" srcOrd="7" destOrd="0" presId="urn:microsoft.com/office/officeart/2005/8/layout/hProcess7"/>
    <dgm:cxn modelId="{7DCF8681-4723-4646-9873-FDBCA4F1554C}" type="presParOf" srcId="{14B8CC05-DDB2-42BA-9974-ED922986D01C}" destId="{4F8A5377-4271-4544-8738-ABAFA39C4C09}" srcOrd="8" destOrd="0" presId="urn:microsoft.com/office/officeart/2005/8/layout/hProcess7"/>
    <dgm:cxn modelId="{96421A34-A90A-4B1C-B6DA-2BA3A52575F4}" type="presParOf" srcId="{4F8A5377-4271-4544-8738-ABAFA39C4C09}" destId="{979432D0-DA1E-4881-8C52-0487F0EC4088}" srcOrd="0" destOrd="0" presId="urn:microsoft.com/office/officeart/2005/8/layout/hProcess7"/>
    <dgm:cxn modelId="{680FD1B0-6742-4E65-9786-261608BB7DF3}" type="presParOf" srcId="{4F8A5377-4271-4544-8738-ABAFA39C4C09}" destId="{394C67C7-7C48-41AB-8D1F-9CF772625B1C}" srcOrd="1" destOrd="0" presId="urn:microsoft.com/office/officeart/2005/8/layout/hProcess7"/>
    <dgm:cxn modelId="{05D94321-396C-48C5-B285-CDAEE2A223C9}" type="presParOf" srcId="{4F8A5377-4271-4544-8738-ABAFA39C4C09}" destId="{B2070916-2B4B-4652-817F-7EC51D5C9B36}" srcOrd="2" destOrd="0" presId="urn:microsoft.com/office/officeart/2005/8/layout/hProcess7"/>
  </dgm:cxnLst>
  <dgm:bg/>
  <dgm:whole/>
  <dgm:extLst>
    <a:ext uri="http://schemas.microsoft.com/office/drawing/2008/diagram">
      <dsp:dataModelExt xmlns:dsp="http://schemas.microsoft.com/office/drawing/2008/diagram" relId="rId15"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7BAD3F2-3E14-4675-A177-DD1882C1173C}">
      <dsp:nvSpPr>
        <dsp:cNvPr id="0" name=""/>
        <dsp:cNvSpPr/>
      </dsp:nvSpPr>
      <dsp:spPr>
        <a:xfrm>
          <a:off x="32909" y="2379616"/>
          <a:ext cx="6754317" cy="8105181"/>
        </a:xfrm>
        <a:prstGeom prst="roundRect">
          <a:avLst>
            <a:gd name="adj" fmla="val 5000"/>
          </a:avLst>
        </a:prstGeom>
        <a:solidFill>
          <a:schemeClr val="accent3">
            <a:lumMod val="7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0" tIns="222885" rIns="288925" bIns="0" numCol="1" spcCol="1270" anchor="t" anchorCtr="0">
          <a:noAutofit/>
        </a:bodyPr>
        <a:lstStyle/>
        <a:p>
          <a:pPr marL="0" lvl="0" indent="0" algn="r" defTabSz="2889250">
            <a:lnSpc>
              <a:spcPct val="90000"/>
            </a:lnSpc>
            <a:spcBef>
              <a:spcPct val="0"/>
            </a:spcBef>
            <a:spcAft>
              <a:spcPct val="35000"/>
            </a:spcAft>
            <a:buNone/>
          </a:pPr>
          <a:r>
            <a:rPr lang="en-US" sz="6500" kern="1200" dirty="0"/>
            <a:t>October, 2019</a:t>
          </a:r>
        </a:p>
      </dsp:txBody>
      <dsp:txXfrm rot="16200000">
        <a:off x="-2614782" y="5027309"/>
        <a:ext cx="6646248" cy="1350863"/>
      </dsp:txXfrm>
    </dsp:sp>
    <dsp:sp modelId="{2E410ED2-3EB3-417D-BEAF-CB2EDF86EC78}">
      <dsp:nvSpPr>
        <dsp:cNvPr id="0" name=""/>
        <dsp:cNvSpPr/>
      </dsp:nvSpPr>
      <dsp:spPr>
        <a:xfrm>
          <a:off x="1383773" y="2379616"/>
          <a:ext cx="5031966" cy="8105181"/>
        </a:xfrm>
        <a:prstGeom prst="rect">
          <a:avLst/>
        </a:prstGeom>
        <a:noFill/>
        <a:ln w="25400" cap="flat" cmpd="sng" algn="ctr">
          <a:noFill/>
          <a:prstDash val="solid"/>
        </a:ln>
        <a:effectLst/>
        <a:sp3d/>
      </dsp:spPr>
      <dsp:style>
        <a:lnRef idx="2">
          <a:scrgbClr r="0" g="0" b="0"/>
        </a:lnRef>
        <a:fillRef idx="1">
          <a:scrgbClr r="0" g="0" b="0"/>
        </a:fillRef>
        <a:effectRef idx="0">
          <a:scrgbClr r="0" g="0" b="0"/>
        </a:effectRef>
        <a:fontRef idx="minor">
          <a:schemeClr val="lt1"/>
        </a:fontRef>
      </dsp:style>
      <dsp:txBody>
        <a:bodyPr spcFirstLastPara="0" vert="horz" wrap="square" lIns="0" tIns="120015" rIns="0" bIns="0" numCol="1" spcCol="1270" anchor="t" anchorCtr="0">
          <a:noAutofit/>
        </a:bodyPr>
        <a:lstStyle/>
        <a:p>
          <a:pPr marL="0" lvl="0" indent="0" algn="l" defTabSz="1555750">
            <a:lnSpc>
              <a:spcPct val="90000"/>
            </a:lnSpc>
            <a:spcBef>
              <a:spcPct val="0"/>
            </a:spcBef>
            <a:spcAft>
              <a:spcPct val="35000"/>
            </a:spcAft>
            <a:buFont typeface="Arial" panose="020B0604020202020204" pitchFamily="34" charset="0"/>
            <a:buNone/>
          </a:pPr>
          <a:r>
            <a:rPr lang="en-US" sz="3500" kern="1200" dirty="0">
              <a:latin typeface="Gill Sans Nova" panose="020B0602020104020203" pitchFamily="34" charset="0"/>
            </a:rPr>
            <a:t>-Patient presents to the ED with worsening abdominal pain</a:t>
          </a:r>
        </a:p>
        <a:p>
          <a:pPr marL="0" lvl="0" indent="0" algn="l" defTabSz="1555750">
            <a:lnSpc>
              <a:spcPct val="90000"/>
            </a:lnSpc>
            <a:spcBef>
              <a:spcPct val="0"/>
            </a:spcBef>
            <a:spcAft>
              <a:spcPct val="35000"/>
            </a:spcAft>
            <a:buNone/>
          </a:pPr>
          <a:r>
            <a:rPr lang="en-US" sz="3500" kern="1200" dirty="0">
              <a:latin typeface="Gill Sans Nova" panose="020B0602020104020203" pitchFamily="34" charset="0"/>
            </a:rPr>
            <a:t>-Elevated cardiac troponins and NSTEMI noted on EKG</a:t>
          </a:r>
        </a:p>
        <a:p>
          <a:pPr marL="0" lvl="0" indent="0" algn="l" defTabSz="1555750">
            <a:lnSpc>
              <a:spcPct val="90000"/>
            </a:lnSpc>
            <a:spcBef>
              <a:spcPct val="0"/>
            </a:spcBef>
            <a:spcAft>
              <a:spcPct val="35000"/>
            </a:spcAft>
            <a:buNone/>
          </a:pPr>
          <a:r>
            <a:rPr lang="en-US" sz="3500" kern="1200" dirty="0">
              <a:latin typeface="Gill Sans Nova" panose="020B0602020104020203" pitchFamily="34" charset="0"/>
            </a:rPr>
            <a:t>-Underwent left heart catheterization with PCI to the RCA and successful stent placement in the distal RCA on day 2 </a:t>
          </a:r>
        </a:p>
        <a:p>
          <a:pPr marL="0" lvl="0" indent="0" algn="l" defTabSz="1555750">
            <a:lnSpc>
              <a:spcPct val="90000"/>
            </a:lnSpc>
            <a:spcBef>
              <a:spcPct val="0"/>
            </a:spcBef>
            <a:spcAft>
              <a:spcPct val="35000"/>
            </a:spcAft>
            <a:buNone/>
          </a:pPr>
          <a:r>
            <a:rPr lang="en-US" sz="3500" kern="1200" dirty="0">
              <a:latin typeface="Gill Sans Nova" panose="020B0602020104020203" pitchFamily="34" charset="0"/>
            </a:rPr>
            <a:t>-About a week later, developed mesenteric ischemia of the right colon confirmed by colonoscopy  </a:t>
          </a:r>
        </a:p>
      </dsp:txBody>
      <dsp:txXfrm>
        <a:off x="1383773" y="2379616"/>
        <a:ext cx="5031966" cy="8105181"/>
      </dsp:txXfrm>
    </dsp:sp>
    <dsp:sp modelId="{3615B144-757F-4E47-B69F-872E868801A6}">
      <dsp:nvSpPr>
        <dsp:cNvPr id="0" name=""/>
        <dsp:cNvSpPr/>
      </dsp:nvSpPr>
      <dsp:spPr>
        <a:xfrm>
          <a:off x="6992288" y="2432138"/>
          <a:ext cx="6754317" cy="8105181"/>
        </a:xfrm>
        <a:prstGeom prst="roundRect">
          <a:avLst>
            <a:gd name="adj" fmla="val 5000"/>
          </a:avLst>
        </a:prstGeom>
        <a:solidFill>
          <a:schemeClr val="accent5"/>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0" tIns="222885" rIns="288925" bIns="0" numCol="1" spcCol="1270" anchor="t" anchorCtr="0">
          <a:noAutofit/>
        </a:bodyPr>
        <a:lstStyle/>
        <a:p>
          <a:pPr marL="0" lvl="0" indent="0" algn="r" defTabSz="2889250">
            <a:lnSpc>
              <a:spcPct val="90000"/>
            </a:lnSpc>
            <a:spcBef>
              <a:spcPct val="0"/>
            </a:spcBef>
            <a:spcAft>
              <a:spcPct val="35000"/>
            </a:spcAft>
            <a:buNone/>
          </a:pPr>
          <a:r>
            <a:rPr lang="en-US" sz="6500" kern="1200" dirty="0"/>
            <a:t>November, 2019</a:t>
          </a:r>
        </a:p>
      </dsp:txBody>
      <dsp:txXfrm rot="16200000">
        <a:off x="4344595" y="5079830"/>
        <a:ext cx="6646248" cy="1350863"/>
      </dsp:txXfrm>
    </dsp:sp>
    <dsp:sp modelId="{D3B22318-F77E-43C7-BCBD-59E9D03DCECA}">
      <dsp:nvSpPr>
        <dsp:cNvPr id="0" name=""/>
        <dsp:cNvSpPr/>
      </dsp:nvSpPr>
      <dsp:spPr>
        <a:xfrm rot="5400000">
          <a:off x="6430816" y="8870068"/>
          <a:ext cx="1190486" cy="1013147"/>
        </a:xfrm>
        <a:prstGeom prst="flowChartExtract">
          <a:avLst/>
        </a:prstGeom>
        <a:solidFill>
          <a:schemeClr val="l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DADE55C1-8265-477F-A900-A17D6F3A6842}">
      <dsp:nvSpPr>
        <dsp:cNvPr id="0" name=""/>
        <dsp:cNvSpPr/>
      </dsp:nvSpPr>
      <dsp:spPr>
        <a:xfrm>
          <a:off x="8343151" y="2432138"/>
          <a:ext cx="5031966" cy="8105181"/>
        </a:xfrm>
        <a:prstGeom prst="rect">
          <a:avLst/>
        </a:prstGeom>
        <a:noFill/>
        <a:ln w="25400" cap="flat" cmpd="sng" algn="ctr">
          <a:noFill/>
          <a:prstDash val="solid"/>
        </a:ln>
        <a:effectLst/>
        <a:sp3d/>
      </dsp:spPr>
      <dsp:style>
        <a:lnRef idx="2">
          <a:scrgbClr r="0" g="0" b="0"/>
        </a:lnRef>
        <a:fillRef idx="1">
          <a:scrgbClr r="0" g="0" b="0"/>
        </a:fillRef>
        <a:effectRef idx="0">
          <a:scrgbClr r="0" g="0" b="0"/>
        </a:effectRef>
        <a:fontRef idx="minor">
          <a:schemeClr val="lt1"/>
        </a:fontRef>
      </dsp:style>
      <dsp:txBody>
        <a:bodyPr spcFirstLastPara="0" vert="horz" wrap="square" lIns="0" tIns="137160" rIns="0" bIns="0" numCol="1" spcCol="1270" anchor="t" anchorCtr="0">
          <a:noAutofit/>
        </a:bodyPr>
        <a:lstStyle/>
        <a:p>
          <a:pPr marL="0" lvl="0" indent="0" algn="l" defTabSz="1778000">
            <a:lnSpc>
              <a:spcPct val="90000"/>
            </a:lnSpc>
            <a:spcBef>
              <a:spcPct val="0"/>
            </a:spcBef>
            <a:spcAft>
              <a:spcPct val="35000"/>
            </a:spcAft>
            <a:buNone/>
          </a:pPr>
          <a:r>
            <a:rPr lang="en-US" sz="4000" kern="1200" dirty="0">
              <a:latin typeface="Gill Sans Nova" panose="020B0602020104020203" pitchFamily="34" charset="0"/>
            </a:rPr>
            <a:t>-Developed persistent uncontrolled hyperkalemia with K+ as high as 7.7mmol/L</a:t>
          </a:r>
        </a:p>
        <a:p>
          <a:pPr marL="0" lvl="0" indent="0" algn="l" defTabSz="1778000">
            <a:lnSpc>
              <a:spcPct val="90000"/>
            </a:lnSpc>
            <a:spcBef>
              <a:spcPct val="0"/>
            </a:spcBef>
            <a:spcAft>
              <a:spcPct val="35000"/>
            </a:spcAft>
            <a:buNone/>
          </a:pPr>
          <a:r>
            <a:rPr lang="en-US" sz="4000" kern="1200" dirty="0">
              <a:latin typeface="Gill Sans Nova" panose="020B0602020104020203" pitchFamily="34" charset="0"/>
            </a:rPr>
            <a:t>-Received multiple doses of polystyrene sulfonate, Patiromer and intermittent hemodialysis with interval improvement </a:t>
          </a:r>
        </a:p>
        <a:p>
          <a:pPr marL="0" lvl="0" indent="0" algn="l" defTabSz="1778000">
            <a:lnSpc>
              <a:spcPct val="90000"/>
            </a:lnSpc>
            <a:spcBef>
              <a:spcPct val="0"/>
            </a:spcBef>
            <a:spcAft>
              <a:spcPct val="35000"/>
            </a:spcAft>
            <a:buNone/>
          </a:pPr>
          <a:r>
            <a:rPr lang="en-US" sz="4000" kern="1200" dirty="0">
              <a:latin typeface="Gill Sans Nova" panose="020B0602020104020203" pitchFamily="34" charset="0"/>
            </a:rPr>
            <a:t>-Discharged on Patiromer</a:t>
          </a:r>
        </a:p>
      </dsp:txBody>
      <dsp:txXfrm>
        <a:off x="8343151" y="2432138"/>
        <a:ext cx="5031966" cy="8105181"/>
      </dsp:txXfrm>
    </dsp:sp>
    <dsp:sp modelId="{979432D0-DA1E-4881-8C52-0487F0EC4088}">
      <dsp:nvSpPr>
        <dsp:cNvPr id="0" name=""/>
        <dsp:cNvSpPr/>
      </dsp:nvSpPr>
      <dsp:spPr>
        <a:xfrm>
          <a:off x="13983006" y="2432138"/>
          <a:ext cx="6754317" cy="8105181"/>
        </a:xfrm>
        <a:prstGeom prst="roundRect">
          <a:avLst>
            <a:gd name="adj" fmla="val 5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0" tIns="222885" rIns="288925" bIns="0" numCol="1" spcCol="1270" anchor="t" anchorCtr="0">
          <a:noAutofit/>
        </a:bodyPr>
        <a:lstStyle/>
        <a:p>
          <a:pPr marL="0" lvl="0" indent="0" algn="r" defTabSz="2889250">
            <a:lnSpc>
              <a:spcPct val="90000"/>
            </a:lnSpc>
            <a:spcBef>
              <a:spcPct val="0"/>
            </a:spcBef>
            <a:spcAft>
              <a:spcPct val="35000"/>
            </a:spcAft>
            <a:buNone/>
          </a:pPr>
          <a:r>
            <a:rPr lang="en-US" sz="6500" kern="1200" dirty="0"/>
            <a:t>March, 2020</a:t>
          </a:r>
        </a:p>
      </dsp:txBody>
      <dsp:txXfrm rot="16200000">
        <a:off x="11335314" y="5079830"/>
        <a:ext cx="6646248" cy="1350863"/>
      </dsp:txXfrm>
    </dsp:sp>
    <dsp:sp modelId="{84EF71F2-D673-4869-AB95-0E7842F02198}">
      <dsp:nvSpPr>
        <dsp:cNvPr id="0" name=""/>
        <dsp:cNvSpPr/>
      </dsp:nvSpPr>
      <dsp:spPr>
        <a:xfrm rot="5400000">
          <a:off x="13421535" y="8870068"/>
          <a:ext cx="1190486" cy="1013147"/>
        </a:xfrm>
        <a:prstGeom prst="flowChartExtract">
          <a:avLst/>
        </a:prstGeom>
        <a:solidFill>
          <a:schemeClr val="l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B2070916-2B4B-4652-817F-7EC51D5C9B36}">
      <dsp:nvSpPr>
        <dsp:cNvPr id="0" name=""/>
        <dsp:cNvSpPr/>
      </dsp:nvSpPr>
      <dsp:spPr>
        <a:xfrm>
          <a:off x="15333870" y="2432138"/>
          <a:ext cx="5031966" cy="8105181"/>
        </a:xfrm>
        <a:prstGeom prst="rect">
          <a:avLst/>
        </a:prstGeom>
        <a:noFill/>
        <a:ln w="25400" cap="flat" cmpd="sng" algn="ctr">
          <a:noFill/>
          <a:prstDash val="solid"/>
        </a:ln>
        <a:effectLst/>
        <a:sp3d/>
      </dsp:spPr>
      <dsp:style>
        <a:lnRef idx="2">
          <a:scrgbClr r="0" g="0" b="0"/>
        </a:lnRef>
        <a:fillRef idx="1">
          <a:scrgbClr r="0" g="0" b="0"/>
        </a:fillRef>
        <a:effectRef idx="0">
          <a:scrgbClr r="0" g="0" b="0"/>
        </a:effectRef>
        <a:fontRef idx="minor">
          <a:schemeClr val="lt1"/>
        </a:fontRef>
      </dsp:style>
      <dsp:txBody>
        <a:bodyPr spcFirstLastPara="0" vert="horz" wrap="square" lIns="0" tIns="137160" rIns="0" bIns="0" numCol="1" spcCol="1270" anchor="t" anchorCtr="0">
          <a:noAutofit/>
        </a:bodyPr>
        <a:lstStyle/>
        <a:p>
          <a:pPr marL="0" lvl="0" indent="0" algn="l" defTabSz="1778000">
            <a:lnSpc>
              <a:spcPct val="90000"/>
            </a:lnSpc>
            <a:spcBef>
              <a:spcPct val="0"/>
            </a:spcBef>
            <a:spcAft>
              <a:spcPct val="35000"/>
            </a:spcAft>
            <a:buNone/>
          </a:pPr>
          <a:r>
            <a:rPr lang="en-US" sz="4000" kern="1200" dirty="0">
              <a:latin typeface="Gill Sans Nova" panose="020B0602020104020203" pitchFamily="34" charset="0"/>
            </a:rPr>
            <a:t>-Readmitted for persistent hyperkalemia on high dose of Patiromer with three times weekly hemodialysis</a:t>
          </a:r>
        </a:p>
        <a:p>
          <a:pPr marL="0" lvl="0" indent="0" algn="l" defTabSz="1778000">
            <a:lnSpc>
              <a:spcPct val="90000"/>
            </a:lnSpc>
            <a:spcBef>
              <a:spcPct val="0"/>
            </a:spcBef>
            <a:spcAft>
              <a:spcPct val="35000"/>
            </a:spcAft>
            <a:buNone/>
          </a:pPr>
          <a:r>
            <a:rPr lang="en-US" sz="4000" kern="1200" dirty="0">
              <a:latin typeface="Gill Sans Nova" panose="020B0602020104020203" pitchFamily="34" charset="0"/>
            </a:rPr>
            <a:t>-Patiromer switched to sodium zirconium cyclosilicate</a:t>
          </a:r>
        </a:p>
        <a:p>
          <a:pPr marL="0" lvl="0" indent="0" algn="l" defTabSz="1778000">
            <a:lnSpc>
              <a:spcPct val="90000"/>
            </a:lnSpc>
            <a:spcBef>
              <a:spcPct val="0"/>
            </a:spcBef>
            <a:spcAft>
              <a:spcPct val="35000"/>
            </a:spcAft>
            <a:buNone/>
          </a:pPr>
          <a:r>
            <a:rPr lang="en-US" sz="4000" kern="1200" dirty="0">
              <a:latin typeface="Gill Sans Nova" panose="020B0602020104020203" pitchFamily="34" charset="0"/>
            </a:rPr>
            <a:t>-Reduced readmissions and better regulated potassium levels</a:t>
          </a:r>
        </a:p>
      </dsp:txBody>
      <dsp:txXfrm>
        <a:off x="15333870" y="2432138"/>
        <a:ext cx="5031966" cy="8105181"/>
      </dsp:txXfrm>
    </dsp:sp>
  </dsp:spTree>
</dsp:drawing>
</file>

<file path=ppt/diagrams/layout1.xml><?xml version="1.0" encoding="utf-8"?>
<dgm:layoutDef xmlns:dgm="http://schemas.openxmlformats.org/drawingml/2006/diagram" xmlns:a="http://schemas.openxmlformats.org/drawingml/2006/main" uniqueId="urn:microsoft.com/office/officeart/2005/8/layout/hProcess7">
  <dgm:title val=""/>
  <dgm:desc val=""/>
  <dgm:catLst>
    <dgm:cat type="process" pri="21000"/>
    <dgm:cat type="list" pri="90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Lst>
      <dgm:cxnLst>
        <dgm:cxn modelId="4" srcId="0" destId="1" srcOrd="0" destOrd="0"/>
        <dgm:cxn modelId="5" srcId="0" destId="2" srcOrd="1" destOrd="0"/>
        <dgm:cxn modelId="6" srcId="0" destId="3" srcOrd="2" destOrd="0"/>
        <dgm:cxn modelId="13" srcId="1" destId="11" srcOrd="0" destOrd="0"/>
        <dgm:cxn modelId="23" srcId="2" destId="21" srcOrd="0" destOrd="0"/>
        <dgm:cxn modelId="33" srcId="3" destId="31" srcOrd="0"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L"/>
          <dgm:param type="nodeVertAlign" val="t"/>
        </dgm:alg>
      </dgm:if>
      <dgm:else name="Name3">
        <dgm:alg type="lin">
          <dgm:param type="linDir" val="fromR"/>
          <dgm:param type="nodeVertAlign" val="t"/>
        </dgm:alg>
      </dgm:else>
    </dgm:choose>
    <dgm:shape xmlns:r="http://schemas.openxmlformats.org/officeDocument/2006/relationships" r:blip="">
      <dgm:adjLst/>
    </dgm:shape>
    <dgm:presOf/>
    <dgm:constrLst>
      <dgm:constr type="h" for="ch" forName="compositeNode" refType="h"/>
      <dgm:constr type="w" for="ch" forName="compositeNode" refType="w"/>
      <dgm:constr type="w" for="ch" forName="hSp" refType="w" refFor="ch" refForName="compositeNode" fact="-0.035"/>
      <dgm:constr type="w" for="des" forName="simulatedConn" refType="w" refFor="ch" refForName="compositeNode" fact="0.15"/>
      <dgm:constr type="h" for="des" forName="simulatedConn" refType="w" refFor="des" refForName="simulatedConn"/>
      <dgm:constr type="h" for="des" forName="vSp1" refType="w" refFor="ch" refForName="compositeNode" fact="0.8"/>
      <dgm:constr type="h" for="des" forName="vSp2" refType="w" refFor="ch" refForName="compositeNode" fact="0.07"/>
      <dgm:constr type="w" for="ch" forName="vProcSp" refType="w" refFor="des" refForName="simulatedConn" op="equ"/>
      <dgm:constr type="h" for="ch" forName="vProcSp" refType="h" refFor="ch" refForName="compositeNode" op="equ"/>
      <dgm:constr type="w" for="ch" forName="sibTrans" refType="w" refFor="ch" refForName="compositeNode" fact="-0.08"/>
      <dgm:constr type="primFontSz" for="des" forName="parentNode" op="equ"/>
      <dgm:constr type="primFontSz" for="des" forName="childNode" op="equ"/>
    </dgm:constrLst>
    <dgm:ruleLst/>
    <dgm:forEach name="Name4" axis="ch" ptType="node">
      <dgm:layoutNode name="compositeNode">
        <dgm:varLst>
          <dgm:bulletEnabled val="1"/>
        </dgm:varLst>
        <dgm:alg type="composite"/>
        <dgm:choose name="Name5">
          <dgm:if name="Name6" func="var" arg="dir" op="equ" val="norm">
            <dgm:constrLst>
              <dgm:constr type="h" refType="w" op="lte" fact="1.2"/>
              <dgm:constr type="w" for="ch" forName="bgRect" refType="w"/>
              <dgm:constr type="h" for="ch" forName="bgRect" refType="h"/>
              <dgm:constr type="t" for="ch" forName="bgRect"/>
              <dgm:constr type="l" for="ch" forName="bgRect"/>
              <dgm:constr type="w" for="ch" forName="parentNode" refType="w" refFor="ch" refForName="bgRect" fact="0.2"/>
              <dgm:constr type="h" for="ch" forName="parentNode" refType="h" fact="0.82"/>
              <dgm:constr type="t" for="ch" forName="parentNode"/>
              <dgm:constr type="l" for="ch" forName="parentNode"/>
              <dgm:constr type="r" for="ch" forName="childNode" refType="r" refFor="ch" refForName="bgRect" fact="0.945"/>
              <dgm:constr type="h" for="ch" forName="childNode" refType="h" refFor="ch" refForName="bgRect" op="equ"/>
              <dgm:constr type="t" for="ch" forName="childNode"/>
              <dgm:constr type="l" for="ch" forName="childNode" refType="r" refFor="ch" refForName="parentNode"/>
            </dgm:constrLst>
          </dgm:if>
          <dgm:else name="Name7">
            <dgm:constrLst>
              <dgm:constr type="h" refType="w" op="lte" fact="1.2"/>
              <dgm:constr type="w" for="ch" forName="bgRect" refType="w"/>
              <dgm:constr type="h" for="ch" forName="bgRect" refType="h"/>
              <dgm:constr type="t" for="ch" forName="bgRect"/>
              <dgm:constr type="r" for="ch" forName="bgRect" refType="w"/>
              <dgm:constr type="w" for="ch" forName="parentNode" refType="w" refFor="ch" refForName="bgRect" fact="0.2"/>
              <dgm:constr type="h" for="ch" forName="parentNode" refType="h" fact="0.82"/>
              <dgm:constr type="t" for="ch" forName="parentNode"/>
              <dgm:constr type="r" for="ch" forName="parentNode" refType="w"/>
              <dgm:constr type="h" for="ch" forName="childNode" refType="h" refFor="ch" refForName="bgRect"/>
              <dgm:constr type="t" for="ch" forName="childNode"/>
              <dgm:constr type="r" for="ch" forName="childNode" refType="l" refFor="ch" refForName="parentNode"/>
              <dgm:constr type="l" for="ch" forName="childNode" refType="w" refFor="ch" refForName="bgRect" fact="0.055"/>
            </dgm:constrLst>
          </dgm:else>
        </dgm:choose>
        <dgm:ruleLst>
          <dgm:rule type="w" for="ch" forName="childNode" val="NaN" fact="NaN" max="30"/>
        </dgm:ruleLst>
        <dgm:layoutNode name="bgRect" styleLbl="node1">
          <dgm:alg type="sp"/>
          <dgm:shape xmlns:r="http://schemas.openxmlformats.org/officeDocument/2006/relationships" type="roundRect" r:blip="" zOrderOff="-1">
            <dgm:adjLst>
              <dgm:adj idx="1" val="0.05"/>
            </dgm:adjLst>
          </dgm:shape>
          <dgm:presOf axis="self"/>
          <dgm:constrLst/>
          <dgm:ruleLst/>
        </dgm:layoutNode>
        <dgm:layoutNode name="parentNode" styleLbl="node1">
          <dgm:varLst>
            <dgm:chMax val="0"/>
            <dgm:bulletEnabled val="1"/>
          </dgm:varLst>
          <dgm:presOf axis="self"/>
          <dgm:choose name="Name8">
            <dgm:if name="Name9" func="var" arg="dir" op="equ" val="norm">
              <dgm:alg type="tx">
                <dgm:param type="autoTxRot" val="grav"/>
                <dgm:param type="txAnchorVert" val="t"/>
                <dgm:param type="parTxLTRAlign" val="r"/>
                <dgm:param type="parTxRTLAlign" val="r"/>
              </dgm:alg>
              <dgm:shape xmlns:r="http://schemas.openxmlformats.org/officeDocument/2006/relationships" rot="270" type="rect" r:blip="" hideGeom="1">
                <dgm:adjLst/>
              </dgm:shape>
              <dgm:constrLst>
                <dgm:constr type="primFontSz" val="65"/>
                <dgm:constr type="lMarg"/>
                <dgm:constr type="rMarg" refType="primFontSz" fact="0.35"/>
                <dgm:constr type="tMarg" refType="primFontSz" fact="0.27"/>
                <dgm:constr type="bMarg"/>
              </dgm:constrLst>
            </dgm:if>
            <dgm:else name="Name10">
              <dgm:alg type="tx">
                <dgm:param type="autoTxRot" val="grav"/>
                <dgm:param type="txAnchorVert" val="t"/>
                <dgm:param type="parTxLTRAlign" val="l"/>
                <dgm:param type="parTxRTLAlign" val="l"/>
              </dgm:alg>
              <dgm:shape xmlns:r="http://schemas.openxmlformats.org/officeDocument/2006/relationships" rot="90" type="rect" r:blip="" hideGeom="1">
                <dgm:adjLst/>
              </dgm:shape>
              <dgm:constrLst>
                <dgm:constr type="primFontSz" val="65"/>
                <dgm:constr type="lMarg" refType="primFontSz" fact="0.35"/>
                <dgm:constr type="rMarg"/>
                <dgm:constr type="tMarg" refType="primFontSz" fact="0.27"/>
                <dgm:constr type="bMarg"/>
              </dgm:constrLst>
            </dgm:else>
          </dgm:choose>
          <dgm:ruleLst>
            <dgm:rule type="primFontSz" val="5" fact="NaN" max="NaN"/>
          </dgm:ruleLst>
        </dgm:layoutNode>
        <dgm:choose name="Name11">
          <dgm:if name="Name12" axis="ch" ptType="node" func="cnt" op="gte" val="1">
            <dgm:layoutNode name="childNode" styleLbl="node1" moveWith="bgRect">
              <dgm:varLst>
                <dgm:bulletEnabled val="1"/>
              </dgm:varLst>
              <dgm:alg type="tx">
                <dgm:param type="parTxLTRAlign" val="l"/>
                <dgm:param type="parTxRTLAlign" val="r"/>
                <dgm:param type="txAnchorVert" val="t"/>
              </dgm:alg>
              <dgm:shape xmlns:r="http://schemas.openxmlformats.org/officeDocument/2006/relationships" type="rect" r:blip="" hideGeom="1">
                <dgm:adjLst/>
              </dgm:shape>
              <dgm:presOf axis="des" ptType="node"/>
              <dgm:constrLst>
                <dgm:constr type="primFontSz" val="65"/>
                <dgm:constr type="lMarg"/>
                <dgm:constr type="bMarg"/>
                <dgm:constr type="tMarg" refType="primFontSz" fact="0.27"/>
                <dgm:constr type="rMarg"/>
              </dgm:constrLst>
              <dgm:ruleLst>
                <dgm:rule type="primFontSz" val="5" fact="NaN" max="NaN"/>
              </dgm:ruleLst>
            </dgm:layoutNode>
          </dgm:if>
          <dgm:else name="Name13"/>
        </dgm:choose>
      </dgm:layoutNode>
      <dgm:forEach name="Name14" axis="followSib" ptType="sibTrans" cnt="1">
        <dgm:layoutNode name="hSp">
          <dgm:alg type="sp"/>
          <dgm:shape xmlns:r="http://schemas.openxmlformats.org/officeDocument/2006/relationships" r:blip="">
            <dgm:adjLst/>
          </dgm:shape>
          <dgm:presOf/>
          <dgm:constrLst/>
          <dgm:ruleLst/>
        </dgm:layoutNode>
        <dgm:layoutNode name="vProcSp" moveWith="bgRect">
          <dgm:alg type="lin">
            <dgm:param type="linDir" val="fromT"/>
          </dgm:alg>
          <dgm:shape xmlns:r="http://schemas.openxmlformats.org/officeDocument/2006/relationships" r:blip="">
            <dgm:adjLst/>
          </dgm:shape>
          <dgm:presOf/>
          <dgm:constrLst>
            <dgm:constr type="w" for="ch" forName="vSp1" refType="w"/>
            <dgm:constr type="w" for="ch" forName="simulatedConn" refType="w"/>
            <dgm:constr type="w" for="ch" forName="vSp2" refType="w"/>
          </dgm:constrLst>
          <dgm:ruleLst/>
          <dgm:layoutNode name="vSp1">
            <dgm:alg type="sp"/>
            <dgm:shape xmlns:r="http://schemas.openxmlformats.org/officeDocument/2006/relationships" r:blip="">
              <dgm:adjLst/>
            </dgm:shape>
            <dgm:presOf/>
            <dgm:constrLst/>
            <dgm:ruleLst/>
          </dgm:layoutNode>
          <dgm:layoutNode name="simulatedConn" styleLbl="solidFgAcc1">
            <dgm:alg type="sp"/>
            <dgm:choose name="Name15">
              <dgm:if name="Name16" func="var" arg="dir" op="equ" val="norm">
                <dgm:shape xmlns:r="http://schemas.openxmlformats.org/officeDocument/2006/relationships" rot="90" type="flowChartExtract" r:blip="">
                  <dgm:adjLst/>
                </dgm:shape>
              </dgm:if>
              <dgm:else name="Name17">
                <dgm:shape xmlns:r="http://schemas.openxmlformats.org/officeDocument/2006/relationships" rot="-90" type="flowChartExtract" r:blip="">
                  <dgm:adjLst/>
                </dgm:shape>
              </dgm:else>
            </dgm:choose>
            <dgm:presOf/>
            <dgm:constrLst/>
            <dgm:ruleLst/>
          </dgm:layoutNode>
          <dgm:layoutNode name="vSp2">
            <dgm:alg type="sp"/>
            <dgm:shape xmlns:r="http://schemas.openxmlformats.org/officeDocument/2006/relationships" r:blip="">
              <dgm:adjLst/>
            </dgm:shape>
            <dgm:presOf/>
            <dgm:constrLst/>
            <dgm:ruleLst/>
          </dgm:layoutNode>
        </dgm:layoutNode>
        <dgm:layoutNode name="sibTran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3" Type="http://schemas.openxmlformats.org/officeDocument/2006/relationships/image" Target="../media/image4.wmf"/><Relationship Id="rId2" Type="http://schemas.openxmlformats.org/officeDocument/2006/relationships/image" Target="../media/image3.wmf"/><Relationship Id="rId1" Type="http://schemas.openxmlformats.org/officeDocument/2006/relationships/image" Target="../media/image2.wmf"/><Relationship Id="rId4" Type="http://schemas.openxmlformats.org/officeDocument/2006/relationships/image" Target="../media/image5.wmf"/></Relationships>
</file>

<file path=ppt/drawings/_rels/vmlDrawing2.vml.rels><?xml version="1.0" encoding="UTF-8" standalone="yes"?>
<Relationships xmlns="http://schemas.openxmlformats.org/package/2006/relationships"><Relationship Id="rId3" Type="http://schemas.openxmlformats.org/officeDocument/2006/relationships/image" Target="../media/image4.wmf"/><Relationship Id="rId2" Type="http://schemas.openxmlformats.org/officeDocument/2006/relationships/image" Target="../media/image3.wmf"/><Relationship Id="rId1" Type="http://schemas.openxmlformats.org/officeDocument/2006/relationships/image" Target="../media/image2.wmf"/><Relationship Id="rId4" Type="http://schemas.openxmlformats.org/officeDocument/2006/relationships/image" Target="../media/image5.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3037840" cy="464820"/>
          </a:xfrm>
          <a:prstGeom prst="rect">
            <a:avLst/>
          </a:prstGeom>
        </p:spPr>
        <p:txBody>
          <a:bodyPr vert="horz" lIns="93177" tIns="46589" rIns="93177" bIns="46589" rtlCol="0"/>
          <a:lstStyle>
            <a:lvl1pPr algn="l">
              <a:defRPr sz="1200"/>
            </a:lvl1pPr>
          </a:lstStyle>
          <a:p>
            <a:endParaRPr lang="en-US" dirty="0"/>
          </a:p>
        </p:txBody>
      </p:sp>
      <p:sp>
        <p:nvSpPr>
          <p:cNvPr id="3" name="Date Placeholder 2"/>
          <p:cNvSpPr>
            <a:spLocks noGrp="1"/>
          </p:cNvSpPr>
          <p:nvPr>
            <p:ph type="dt" sz="quarter" idx="1"/>
          </p:nvPr>
        </p:nvSpPr>
        <p:spPr>
          <a:xfrm>
            <a:off x="3970938" y="1"/>
            <a:ext cx="3037840" cy="464820"/>
          </a:xfrm>
          <a:prstGeom prst="rect">
            <a:avLst/>
          </a:prstGeom>
        </p:spPr>
        <p:txBody>
          <a:bodyPr vert="horz" lIns="93177" tIns="46589" rIns="93177" bIns="46589" rtlCol="0"/>
          <a:lstStyle>
            <a:lvl1pPr algn="r">
              <a:defRPr sz="1200"/>
            </a:lvl1pPr>
          </a:lstStyle>
          <a:p>
            <a:fld id="{0158C5BC-9A70-462C-B28D-9600239EAC64}" type="datetimeFigureOut">
              <a:rPr lang="en-US" smtClean="0"/>
              <a:pPr/>
              <a:t>9/28/20</a:t>
            </a:fld>
            <a:endParaRPr lang="en-US" dirty="0"/>
          </a:p>
        </p:txBody>
      </p:sp>
      <p:sp>
        <p:nvSpPr>
          <p:cNvPr id="4" name="Footer Placeholder 3"/>
          <p:cNvSpPr>
            <a:spLocks noGrp="1"/>
          </p:cNvSpPr>
          <p:nvPr>
            <p:ph type="ftr" sz="quarter" idx="2"/>
          </p:nvPr>
        </p:nvSpPr>
        <p:spPr>
          <a:xfrm>
            <a:off x="0" y="8829968"/>
            <a:ext cx="3037840" cy="464820"/>
          </a:xfrm>
          <a:prstGeom prst="rect">
            <a:avLst/>
          </a:prstGeom>
        </p:spPr>
        <p:txBody>
          <a:bodyPr vert="horz" lIns="93177" tIns="46589" rIns="93177" bIns="46589" rtlCol="0" anchor="b"/>
          <a:lstStyle>
            <a:lvl1pPr algn="l">
              <a:defRPr sz="1200"/>
            </a:lvl1pPr>
          </a:lstStyle>
          <a:p>
            <a:endParaRPr lang="en-US" dirty="0"/>
          </a:p>
        </p:txBody>
      </p:sp>
      <p:sp>
        <p:nvSpPr>
          <p:cNvPr id="5" name="Slide Number Placeholder 4"/>
          <p:cNvSpPr>
            <a:spLocks noGrp="1"/>
          </p:cNvSpPr>
          <p:nvPr>
            <p:ph type="sldNum" sz="quarter" idx="3"/>
          </p:nvPr>
        </p:nvSpPr>
        <p:spPr>
          <a:xfrm>
            <a:off x="3970938" y="8829968"/>
            <a:ext cx="3037840" cy="464820"/>
          </a:xfrm>
          <a:prstGeom prst="rect">
            <a:avLst/>
          </a:prstGeom>
        </p:spPr>
        <p:txBody>
          <a:bodyPr vert="horz" lIns="93177" tIns="46589" rIns="93177" bIns="46589" rtlCol="0" anchor="b"/>
          <a:lstStyle>
            <a:lvl1pPr algn="r">
              <a:defRPr sz="1200"/>
            </a:lvl1pPr>
          </a:lstStyle>
          <a:p>
            <a:fld id="{79C131B7-05CA-4AEE-9267-6D0ED4DC84F3}" type="slidenum">
              <a:rPr lang="en-US" smtClean="0"/>
              <a:pPr/>
              <a:t>‹#›</a:t>
            </a:fld>
            <a:endParaRPr lang="en-US" dirty="0"/>
          </a:p>
        </p:txBody>
      </p:sp>
    </p:spTree>
    <p:extLst>
      <p:ext uri="{BB962C8B-B14F-4D97-AF65-F5344CB8AC3E}">
        <p14:creationId xmlns:p14="http://schemas.microsoft.com/office/powerpoint/2010/main" val="397406821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3037840" cy="464820"/>
          </a:xfrm>
          <a:prstGeom prst="rect">
            <a:avLst/>
          </a:prstGeom>
        </p:spPr>
        <p:txBody>
          <a:bodyPr vert="horz" lIns="93177" tIns="46589" rIns="93177" bIns="46589" rtlCol="0"/>
          <a:lstStyle>
            <a:lvl1pPr algn="l">
              <a:defRPr sz="1200"/>
            </a:lvl1pPr>
          </a:lstStyle>
          <a:p>
            <a:endParaRPr lang="en-US" dirty="0"/>
          </a:p>
        </p:txBody>
      </p:sp>
      <p:sp>
        <p:nvSpPr>
          <p:cNvPr id="3" name="Date Placeholder 2"/>
          <p:cNvSpPr>
            <a:spLocks noGrp="1"/>
          </p:cNvSpPr>
          <p:nvPr>
            <p:ph type="dt" idx="1"/>
          </p:nvPr>
        </p:nvSpPr>
        <p:spPr>
          <a:xfrm>
            <a:off x="3970938" y="1"/>
            <a:ext cx="3037840" cy="464820"/>
          </a:xfrm>
          <a:prstGeom prst="rect">
            <a:avLst/>
          </a:prstGeom>
        </p:spPr>
        <p:txBody>
          <a:bodyPr vert="horz" lIns="93177" tIns="46589" rIns="93177" bIns="46589" rtlCol="0"/>
          <a:lstStyle>
            <a:lvl1pPr algn="r">
              <a:defRPr sz="1200"/>
            </a:lvl1pPr>
          </a:lstStyle>
          <a:p>
            <a:fld id="{E6CC2317-6751-4CD4-9995-8782DD78E936}" type="datetimeFigureOut">
              <a:rPr lang="en-US" smtClean="0"/>
              <a:pPr/>
              <a:t>9/28/20</a:t>
            </a:fld>
            <a:endParaRPr lang="en-US" dirty="0"/>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7" tIns="46589" rIns="93177" bIns="46589" rtlCol="0" anchor="ctr"/>
          <a:lstStyle/>
          <a:p>
            <a:endParaRPr lang="en-US" dirty="0"/>
          </a:p>
        </p:txBody>
      </p:sp>
      <p:sp>
        <p:nvSpPr>
          <p:cNvPr id="5" name="Notes Placeholder 4"/>
          <p:cNvSpPr>
            <a:spLocks noGrp="1"/>
          </p:cNvSpPr>
          <p:nvPr>
            <p:ph type="body" sz="quarter" idx="3"/>
          </p:nvPr>
        </p:nvSpPr>
        <p:spPr>
          <a:xfrm>
            <a:off x="701040" y="4415791"/>
            <a:ext cx="5608320" cy="4183380"/>
          </a:xfrm>
          <a:prstGeom prst="rect">
            <a:avLst/>
          </a:prstGeom>
        </p:spPr>
        <p:txBody>
          <a:bodyPr vert="horz" lIns="93177" tIns="46589" rIns="93177" bIns="46589"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8"/>
            <a:ext cx="3037840" cy="464820"/>
          </a:xfrm>
          <a:prstGeom prst="rect">
            <a:avLst/>
          </a:prstGeom>
        </p:spPr>
        <p:txBody>
          <a:bodyPr vert="horz" lIns="93177" tIns="46589" rIns="93177" bIns="46589"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0938" y="8829968"/>
            <a:ext cx="3037840" cy="464820"/>
          </a:xfrm>
          <a:prstGeom prst="rect">
            <a:avLst/>
          </a:prstGeom>
        </p:spPr>
        <p:txBody>
          <a:bodyPr vert="horz" lIns="93177" tIns="46589" rIns="93177" bIns="46589" rtlCol="0" anchor="b"/>
          <a:lstStyle>
            <a:lvl1pPr algn="r">
              <a:defRPr sz="1200"/>
            </a:lvl1pPr>
          </a:lstStyle>
          <a:p>
            <a:fld id="{26A1A87D-CAF7-4BDC-A0D3-C0DBEDE81619}" type="slidenum">
              <a:rPr lang="en-US" smtClean="0"/>
              <a:pPr/>
              <a:t>‹#›</a:t>
            </a:fld>
            <a:endParaRPr lang="en-US" dirty="0"/>
          </a:p>
        </p:txBody>
      </p:sp>
    </p:spTree>
    <p:extLst>
      <p:ext uri="{BB962C8B-B14F-4D97-AF65-F5344CB8AC3E}">
        <p14:creationId xmlns:p14="http://schemas.microsoft.com/office/powerpoint/2010/main" val="2414637987"/>
      </p:ext>
    </p:extLst>
  </p:cSld>
  <p:clrMap bg1="lt1" tx1="dk1" bg2="lt2" tx2="dk2" accent1="accent1" accent2="accent2" accent3="accent3" accent4="accent4" accent5="accent5" accent6="accent6" hlink="hlink" folHlink="folHlink"/>
  <p:notesStyle>
    <a:lvl1pPr marL="0" algn="l" defTabSz="4388900" rtl="0" eaLnBrk="1" latinLnBrk="0" hangingPunct="1">
      <a:defRPr sz="5800" kern="1200">
        <a:solidFill>
          <a:schemeClr val="tx1"/>
        </a:solidFill>
        <a:latin typeface="+mn-lt"/>
        <a:ea typeface="+mn-ea"/>
        <a:cs typeface="+mn-cs"/>
      </a:defRPr>
    </a:lvl1pPr>
    <a:lvl2pPr marL="2194451" algn="l" defTabSz="4388900" rtl="0" eaLnBrk="1" latinLnBrk="0" hangingPunct="1">
      <a:defRPr sz="5800" kern="1200">
        <a:solidFill>
          <a:schemeClr val="tx1"/>
        </a:solidFill>
        <a:latin typeface="+mn-lt"/>
        <a:ea typeface="+mn-ea"/>
        <a:cs typeface="+mn-cs"/>
      </a:defRPr>
    </a:lvl2pPr>
    <a:lvl3pPr marL="4388900" algn="l" defTabSz="4388900" rtl="0" eaLnBrk="1" latinLnBrk="0" hangingPunct="1">
      <a:defRPr sz="5800" kern="1200">
        <a:solidFill>
          <a:schemeClr val="tx1"/>
        </a:solidFill>
        <a:latin typeface="+mn-lt"/>
        <a:ea typeface="+mn-ea"/>
        <a:cs typeface="+mn-cs"/>
      </a:defRPr>
    </a:lvl3pPr>
    <a:lvl4pPr marL="6583351" algn="l" defTabSz="4388900" rtl="0" eaLnBrk="1" latinLnBrk="0" hangingPunct="1">
      <a:defRPr sz="5800" kern="1200">
        <a:solidFill>
          <a:schemeClr val="tx1"/>
        </a:solidFill>
        <a:latin typeface="+mn-lt"/>
        <a:ea typeface="+mn-ea"/>
        <a:cs typeface="+mn-cs"/>
      </a:defRPr>
    </a:lvl4pPr>
    <a:lvl5pPr marL="8777801" algn="l" defTabSz="4388900" rtl="0" eaLnBrk="1" latinLnBrk="0" hangingPunct="1">
      <a:defRPr sz="5800" kern="1200">
        <a:solidFill>
          <a:schemeClr val="tx1"/>
        </a:solidFill>
        <a:latin typeface="+mn-lt"/>
        <a:ea typeface="+mn-ea"/>
        <a:cs typeface="+mn-cs"/>
      </a:defRPr>
    </a:lvl5pPr>
    <a:lvl6pPr marL="10972252" algn="l" defTabSz="4388900" rtl="0" eaLnBrk="1" latinLnBrk="0" hangingPunct="1">
      <a:defRPr sz="5800" kern="1200">
        <a:solidFill>
          <a:schemeClr val="tx1"/>
        </a:solidFill>
        <a:latin typeface="+mn-lt"/>
        <a:ea typeface="+mn-ea"/>
        <a:cs typeface="+mn-cs"/>
      </a:defRPr>
    </a:lvl6pPr>
    <a:lvl7pPr marL="13166703" algn="l" defTabSz="4388900" rtl="0" eaLnBrk="1" latinLnBrk="0" hangingPunct="1">
      <a:defRPr sz="5800" kern="1200">
        <a:solidFill>
          <a:schemeClr val="tx1"/>
        </a:solidFill>
        <a:latin typeface="+mn-lt"/>
        <a:ea typeface="+mn-ea"/>
        <a:cs typeface="+mn-cs"/>
      </a:defRPr>
    </a:lvl7pPr>
    <a:lvl8pPr marL="15361152" algn="l" defTabSz="4388900" rtl="0" eaLnBrk="1" latinLnBrk="0" hangingPunct="1">
      <a:defRPr sz="5800" kern="1200">
        <a:solidFill>
          <a:schemeClr val="tx1"/>
        </a:solidFill>
        <a:latin typeface="+mn-lt"/>
        <a:ea typeface="+mn-ea"/>
        <a:cs typeface="+mn-cs"/>
      </a:defRPr>
    </a:lvl8pPr>
    <a:lvl9pPr marL="17555603" algn="l" defTabSz="4388900" rtl="0" eaLnBrk="1" latinLnBrk="0" hangingPunct="1">
      <a:defRPr sz="58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26A1A87D-CAF7-4BDC-A0D3-C0DBEDE81619}" type="slidenum">
              <a:rPr lang="en-US" smtClean="0"/>
              <a:pPr/>
              <a:t>1</a:t>
            </a:fld>
            <a:endParaRPr lang="en-US" dirty="0"/>
          </a:p>
        </p:txBody>
      </p:sp>
    </p:spTree>
    <p:extLst>
      <p:ext uri="{BB962C8B-B14F-4D97-AF65-F5344CB8AC3E}">
        <p14:creationId xmlns:p14="http://schemas.microsoft.com/office/powerpoint/2010/main" val="2410307044"/>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Standard 4 columns">
    <p:bg>
      <p:bgPr>
        <a:solidFill>
          <a:srgbClr val="959300">
            <a:alpha val="54000"/>
          </a:srgbClr>
        </a:solidFill>
        <a:effectLst/>
      </p:bgPr>
    </p:bg>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904188" y="5976145"/>
            <a:ext cx="10056813" cy="846363"/>
          </a:xfrm>
          <a:prstGeom prst="rect">
            <a:avLst/>
          </a:prstGeom>
        </p:spPr>
        <p:txBody>
          <a:bodyPr wrap="square" lIns="228589" tIns="228589" rIns="228589" bIns="228589">
            <a:spAutoFit/>
          </a:bodyPr>
          <a:lstStyle>
            <a:lvl1pPr marL="0" indent="0">
              <a:buNone/>
              <a:defRPr sz="2500" baseline="0">
                <a:solidFill>
                  <a:srgbClr val="404726"/>
                </a:solidFill>
                <a:latin typeface="Times New Roman" pitchFamily="18" charset="0"/>
                <a:cs typeface="Times New Roman" pitchFamily="18" charset="0"/>
              </a:defRPr>
            </a:lvl1pPr>
            <a:lvl2pPr marL="1485825" indent="-571471">
              <a:defRPr sz="2500">
                <a:latin typeface="Trebuchet MS" pitchFamily="34" charset="0"/>
              </a:defRPr>
            </a:lvl2pPr>
            <a:lvl3pPr marL="2057297" indent="-571471">
              <a:defRPr sz="2500">
                <a:latin typeface="Trebuchet MS" pitchFamily="34" charset="0"/>
              </a:defRPr>
            </a:lvl3pPr>
            <a:lvl4pPr marL="2685916" indent="-628619">
              <a:defRPr sz="2500">
                <a:latin typeface="Trebuchet MS" pitchFamily="34" charset="0"/>
              </a:defRPr>
            </a:lvl4pPr>
            <a:lvl5pPr marL="3143093" indent="-457177">
              <a:defRPr sz="2500">
                <a:latin typeface="Trebuchet MS" pitchFamily="34" charset="0"/>
              </a:defRPr>
            </a:lvl5pPr>
          </a:lstStyle>
          <a:p>
            <a:pPr lvl="0"/>
            <a:endParaRPr lang="en-US" dirty="0"/>
          </a:p>
        </p:txBody>
      </p:sp>
      <p:sp>
        <p:nvSpPr>
          <p:cNvPr id="6" name="Text Placeholder 5"/>
          <p:cNvSpPr>
            <a:spLocks noGrp="1"/>
          </p:cNvSpPr>
          <p:nvPr>
            <p:ph type="body" sz="quarter" idx="11"/>
          </p:nvPr>
        </p:nvSpPr>
        <p:spPr>
          <a:xfrm>
            <a:off x="922341" y="5073261"/>
            <a:ext cx="10048875" cy="754045"/>
          </a:xfrm>
          <a:prstGeom prst="rect">
            <a:avLst/>
          </a:prstGeom>
          <a:solidFill>
            <a:srgbClr val="404726"/>
          </a:solidFill>
        </p:spPr>
        <p:txBody>
          <a:bodyPr lIns="91436" tIns="91436" rIns="91436" bIns="91436" anchor="ctr" anchorCtr="0">
            <a:spAutoFit/>
          </a:bodyPr>
          <a:lstStyle>
            <a:lvl1pPr marL="0" indent="0" algn="ctr">
              <a:buNone/>
              <a:defRPr sz="3700" b="1" u="none" baseline="0">
                <a:solidFill>
                  <a:schemeClr val="bg1"/>
                </a:solidFill>
              </a:defRPr>
            </a:lvl1pPr>
          </a:lstStyle>
          <a:p>
            <a:pPr lvl="0"/>
            <a:endParaRPr lang="en-US" dirty="0"/>
          </a:p>
        </p:txBody>
      </p:sp>
      <p:sp>
        <p:nvSpPr>
          <p:cNvPr id="20" name="Text Placeholder 5"/>
          <p:cNvSpPr>
            <a:spLocks noGrp="1"/>
          </p:cNvSpPr>
          <p:nvPr>
            <p:ph type="body" sz="quarter" idx="20"/>
          </p:nvPr>
        </p:nvSpPr>
        <p:spPr>
          <a:xfrm>
            <a:off x="922339" y="14212513"/>
            <a:ext cx="10050462" cy="754045"/>
          </a:xfrm>
          <a:prstGeom prst="rect">
            <a:avLst/>
          </a:prstGeom>
          <a:solidFill>
            <a:srgbClr val="404726"/>
          </a:solidFill>
        </p:spPr>
        <p:txBody>
          <a:bodyPr wrap="square" lIns="91436" tIns="91436" rIns="91436" bIns="91436" anchor="ctr" anchorCtr="0">
            <a:spAutoFit/>
          </a:bodyPr>
          <a:lstStyle>
            <a:lvl1pPr marL="0" indent="0" algn="ctr">
              <a:buNone/>
              <a:defRPr sz="3700" b="1" u="none" baseline="0">
                <a:solidFill>
                  <a:schemeClr val="bg1"/>
                </a:solidFill>
              </a:defRPr>
            </a:lvl1pPr>
          </a:lstStyle>
          <a:p>
            <a:pPr lvl="0"/>
            <a:endParaRPr lang="en-US" dirty="0"/>
          </a:p>
        </p:txBody>
      </p:sp>
      <p:sp>
        <p:nvSpPr>
          <p:cNvPr id="21" name="Text Placeholder 3"/>
          <p:cNvSpPr>
            <a:spLocks noGrp="1"/>
          </p:cNvSpPr>
          <p:nvPr>
            <p:ph type="body" sz="quarter" idx="21" hasCustomPrompt="1"/>
          </p:nvPr>
        </p:nvSpPr>
        <p:spPr>
          <a:xfrm>
            <a:off x="11587165" y="5976145"/>
            <a:ext cx="10048874" cy="846363"/>
          </a:xfrm>
          <a:prstGeom prst="rect">
            <a:avLst/>
          </a:prstGeom>
        </p:spPr>
        <p:txBody>
          <a:bodyPr wrap="square" lIns="228589" tIns="228589" rIns="228589" bIns="228589">
            <a:spAutoFit/>
          </a:bodyPr>
          <a:lstStyle>
            <a:lvl1pPr marL="0" indent="0">
              <a:buNone/>
              <a:defRPr sz="2500">
                <a:solidFill>
                  <a:srgbClr val="404726"/>
                </a:solidFill>
                <a:latin typeface="Times New Roman" pitchFamily="18" charset="0"/>
                <a:cs typeface="Times New Roman" pitchFamily="18" charset="0"/>
              </a:defRPr>
            </a:lvl1pPr>
            <a:lvl2pPr marL="1485825" indent="-571471">
              <a:defRPr sz="2500">
                <a:latin typeface="Trebuchet MS" pitchFamily="34" charset="0"/>
              </a:defRPr>
            </a:lvl2pPr>
            <a:lvl3pPr marL="2057297" indent="-571471">
              <a:defRPr sz="2500">
                <a:latin typeface="Trebuchet MS" pitchFamily="34" charset="0"/>
              </a:defRPr>
            </a:lvl3pPr>
            <a:lvl4pPr marL="2685916" indent="-628619">
              <a:defRPr sz="2500">
                <a:latin typeface="Trebuchet MS" pitchFamily="34" charset="0"/>
              </a:defRPr>
            </a:lvl4pPr>
            <a:lvl5pPr marL="3143093" indent="-457177">
              <a:defRPr sz="2500">
                <a:latin typeface="Trebuchet MS" pitchFamily="34" charset="0"/>
              </a:defRPr>
            </a:lvl5pPr>
          </a:lstStyle>
          <a:p>
            <a:pPr lvl="0"/>
            <a:r>
              <a:rPr lang="en-US" dirty="0"/>
              <a:t>Type in or paste your text here</a:t>
            </a:r>
          </a:p>
        </p:txBody>
      </p:sp>
      <p:sp>
        <p:nvSpPr>
          <p:cNvPr id="22" name="Text Placeholder 5"/>
          <p:cNvSpPr>
            <a:spLocks noGrp="1"/>
          </p:cNvSpPr>
          <p:nvPr>
            <p:ph type="body" sz="quarter" idx="22" hasCustomPrompt="1"/>
          </p:nvPr>
        </p:nvSpPr>
        <p:spPr>
          <a:xfrm>
            <a:off x="11587166" y="5073261"/>
            <a:ext cx="10048875" cy="754045"/>
          </a:xfrm>
          <a:prstGeom prst="rect">
            <a:avLst/>
          </a:prstGeom>
          <a:solidFill>
            <a:srgbClr val="404726"/>
          </a:solidFill>
        </p:spPr>
        <p:txBody>
          <a:bodyPr lIns="91436" tIns="91436" rIns="91436" bIns="91436" anchor="ctr" anchorCtr="0">
            <a:spAutoFit/>
          </a:bodyPr>
          <a:lstStyle>
            <a:lvl1pPr marL="0" indent="0" algn="ctr">
              <a:buNone/>
              <a:defRPr sz="3700" b="1" u="none" baseline="0">
                <a:solidFill>
                  <a:schemeClr val="bg1"/>
                </a:solidFill>
              </a:defRPr>
            </a:lvl1pPr>
          </a:lstStyle>
          <a:p>
            <a:pPr lvl="0"/>
            <a:r>
              <a:rPr lang="en-US" dirty="0"/>
              <a:t>(click to edit)</a:t>
            </a:r>
          </a:p>
        </p:txBody>
      </p:sp>
      <p:sp>
        <p:nvSpPr>
          <p:cNvPr id="23" name="Text Placeholder 3"/>
          <p:cNvSpPr>
            <a:spLocks noGrp="1"/>
          </p:cNvSpPr>
          <p:nvPr>
            <p:ph type="body" sz="quarter" idx="23" hasCustomPrompt="1"/>
          </p:nvPr>
        </p:nvSpPr>
        <p:spPr>
          <a:xfrm>
            <a:off x="22258339" y="6012721"/>
            <a:ext cx="10048874" cy="846363"/>
          </a:xfrm>
          <a:prstGeom prst="rect">
            <a:avLst/>
          </a:prstGeom>
        </p:spPr>
        <p:txBody>
          <a:bodyPr wrap="square" lIns="228589" tIns="228589" rIns="228589" bIns="228589">
            <a:spAutoFit/>
          </a:bodyPr>
          <a:lstStyle>
            <a:lvl1pPr marL="0" indent="0">
              <a:buNone/>
              <a:defRPr sz="2500">
                <a:solidFill>
                  <a:srgbClr val="404726"/>
                </a:solidFill>
                <a:latin typeface="Times New Roman" pitchFamily="18" charset="0"/>
                <a:cs typeface="Times New Roman" pitchFamily="18" charset="0"/>
              </a:defRPr>
            </a:lvl1pPr>
            <a:lvl2pPr marL="1485825" indent="-571471">
              <a:defRPr sz="2500">
                <a:latin typeface="Trebuchet MS" pitchFamily="34" charset="0"/>
              </a:defRPr>
            </a:lvl2pPr>
            <a:lvl3pPr marL="2057297" indent="-571471">
              <a:defRPr sz="2500">
                <a:latin typeface="Trebuchet MS" pitchFamily="34" charset="0"/>
              </a:defRPr>
            </a:lvl3pPr>
            <a:lvl4pPr marL="2685916" indent="-628619">
              <a:defRPr sz="2500">
                <a:latin typeface="Trebuchet MS" pitchFamily="34" charset="0"/>
              </a:defRPr>
            </a:lvl4pPr>
            <a:lvl5pPr marL="3143093" indent="-457177">
              <a:defRPr sz="2500">
                <a:latin typeface="Trebuchet MS" pitchFamily="34" charset="0"/>
              </a:defRPr>
            </a:lvl5pPr>
          </a:lstStyle>
          <a:p>
            <a:pPr lvl="0"/>
            <a:r>
              <a:rPr lang="en-US" dirty="0"/>
              <a:t>Type in or paste your text here</a:t>
            </a:r>
          </a:p>
        </p:txBody>
      </p:sp>
      <p:sp>
        <p:nvSpPr>
          <p:cNvPr id="24" name="Text Placeholder 5"/>
          <p:cNvSpPr>
            <a:spLocks noGrp="1"/>
          </p:cNvSpPr>
          <p:nvPr>
            <p:ph type="body" sz="quarter" idx="24" hasCustomPrompt="1"/>
          </p:nvPr>
        </p:nvSpPr>
        <p:spPr>
          <a:xfrm>
            <a:off x="22250400" y="5073261"/>
            <a:ext cx="10058400" cy="754045"/>
          </a:xfrm>
          <a:prstGeom prst="rect">
            <a:avLst/>
          </a:prstGeom>
          <a:solidFill>
            <a:srgbClr val="404726"/>
          </a:solidFill>
        </p:spPr>
        <p:txBody>
          <a:bodyPr lIns="91436" tIns="91436" rIns="91436" bIns="91436" anchor="ctr" anchorCtr="0">
            <a:spAutoFit/>
          </a:bodyPr>
          <a:lstStyle>
            <a:lvl1pPr marL="0" indent="0" algn="ctr">
              <a:buNone/>
              <a:defRPr sz="3700" b="1" u="none" baseline="0">
                <a:solidFill>
                  <a:schemeClr val="bg1"/>
                </a:solidFill>
              </a:defRPr>
            </a:lvl1pPr>
          </a:lstStyle>
          <a:p>
            <a:pPr lvl="0"/>
            <a:r>
              <a:rPr lang="en-US" dirty="0"/>
              <a:t>(click to edit)</a:t>
            </a:r>
          </a:p>
        </p:txBody>
      </p:sp>
      <p:sp>
        <p:nvSpPr>
          <p:cNvPr id="25" name="Text Placeholder 5"/>
          <p:cNvSpPr>
            <a:spLocks noGrp="1"/>
          </p:cNvSpPr>
          <p:nvPr>
            <p:ph type="body" sz="quarter" idx="25" hasCustomPrompt="1"/>
          </p:nvPr>
        </p:nvSpPr>
        <p:spPr>
          <a:xfrm>
            <a:off x="32914027" y="5073261"/>
            <a:ext cx="10047018" cy="754045"/>
          </a:xfrm>
          <a:prstGeom prst="rect">
            <a:avLst/>
          </a:prstGeom>
          <a:solidFill>
            <a:srgbClr val="404726"/>
          </a:solidFill>
        </p:spPr>
        <p:txBody>
          <a:bodyPr wrap="square" lIns="91436" tIns="91436" rIns="91436" bIns="91436" anchor="ctr" anchorCtr="0">
            <a:spAutoFit/>
          </a:bodyPr>
          <a:lstStyle>
            <a:lvl1pPr marL="0" indent="0" algn="ctr">
              <a:buNone/>
              <a:defRPr sz="3700" b="1" u="none" baseline="0">
                <a:solidFill>
                  <a:schemeClr val="bg1"/>
                </a:solidFill>
              </a:defRPr>
            </a:lvl1pPr>
          </a:lstStyle>
          <a:p>
            <a:pPr lvl="0"/>
            <a:r>
              <a:rPr lang="en-US" dirty="0"/>
              <a:t>(click to edit)</a:t>
            </a:r>
          </a:p>
        </p:txBody>
      </p:sp>
      <p:sp>
        <p:nvSpPr>
          <p:cNvPr id="26" name="Text Placeholder 3"/>
          <p:cNvSpPr>
            <a:spLocks noGrp="1"/>
          </p:cNvSpPr>
          <p:nvPr>
            <p:ph type="body" sz="quarter" idx="26" hasCustomPrompt="1"/>
          </p:nvPr>
        </p:nvSpPr>
        <p:spPr>
          <a:xfrm>
            <a:off x="32914027" y="5939569"/>
            <a:ext cx="10047018" cy="846363"/>
          </a:xfrm>
          <a:prstGeom prst="rect">
            <a:avLst/>
          </a:prstGeom>
        </p:spPr>
        <p:txBody>
          <a:bodyPr wrap="square" lIns="228589" tIns="228589" rIns="228589" bIns="228589">
            <a:spAutoFit/>
          </a:bodyPr>
          <a:lstStyle>
            <a:lvl1pPr marL="0" indent="0">
              <a:buNone/>
              <a:defRPr sz="2500">
                <a:solidFill>
                  <a:srgbClr val="404726"/>
                </a:solidFill>
                <a:latin typeface="Times New Roman" pitchFamily="18" charset="0"/>
                <a:cs typeface="Times New Roman" pitchFamily="18" charset="0"/>
              </a:defRPr>
            </a:lvl1pPr>
            <a:lvl2pPr marL="1485825" indent="-571471">
              <a:defRPr sz="2500">
                <a:latin typeface="Trebuchet MS" pitchFamily="34" charset="0"/>
              </a:defRPr>
            </a:lvl2pPr>
            <a:lvl3pPr marL="2057297" indent="-571471">
              <a:defRPr sz="2500">
                <a:latin typeface="Trebuchet MS" pitchFamily="34" charset="0"/>
              </a:defRPr>
            </a:lvl3pPr>
            <a:lvl4pPr marL="2685916" indent="-628619">
              <a:defRPr sz="2500">
                <a:latin typeface="Trebuchet MS" pitchFamily="34" charset="0"/>
              </a:defRPr>
            </a:lvl4pPr>
            <a:lvl5pPr marL="3143093" indent="-457177">
              <a:defRPr sz="2500">
                <a:latin typeface="Trebuchet MS" pitchFamily="34" charset="0"/>
              </a:defRPr>
            </a:lvl5pPr>
          </a:lstStyle>
          <a:p>
            <a:pPr lvl="0"/>
            <a:r>
              <a:rPr lang="en-US" dirty="0"/>
              <a:t>Type in or paste your text here</a:t>
            </a:r>
          </a:p>
        </p:txBody>
      </p:sp>
      <p:sp>
        <p:nvSpPr>
          <p:cNvPr id="27" name="Text Placeholder 5"/>
          <p:cNvSpPr>
            <a:spLocks noGrp="1"/>
          </p:cNvSpPr>
          <p:nvPr>
            <p:ph type="body" sz="quarter" idx="27" hasCustomPrompt="1"/>
          </p:nvPr>
        </p:nvSpPr>
        <p:spPr>
          <a:xfrm>
            <a:off x="32914027" y="14272738"/>
            <a:ext cx="10047018" cy="754045"/>
          </a:xfrm>
          <a:prstGeom prst="rect">
            <a:avLst/>
          </a:prstGeom>
          <a:solidFill>
            <a:srgbClr val="404726"/>
          </a:solidFill>
        </p:spPr>
        <p:txBody>
          <a:bodyPr wrap="square" lIns="91436" tIns="91436" rIns="91436" bIns="91436" anchor="ctr" anchorCtr="0">
            <a:spAutoFit/>
          </a:bodyPr>
          <a:lstStyle>
            <a:lvl1pPr marL="0" indent="0" algn="ctr">
              <a:buNone/>
              <a:defRPr sz="3700" b="1" u="none" baseline="0">
                <a:solidFill>
                  <a:schemeClr val="bg1"/>
                </a:solidFill>
              </a:defRPr>
            </a:lvl1pPr>
          </a:lstStyle>
          <a:p>
            <a:pPr lvl="0"/>
            <a:r>
              <a:rPr lang="en-US" dirty="0"/>
              <a:t>(click to edit)</a:t>
            </a:r>
          </a:p>
        </p:txBody>
      </p:sp>
      <p:sp>
        <p:nvSpPr>
          <p:cNvPr id="28" name="Text Placeholder 3"/>
          <p:cNvSpPr>
            <a:spLocks noGrp="1"/>
          </p:cNvSpPr>
          <p:nvPr>
            <p:ph type="body" sz="quarter" idx="28" hasCustomPrompt="1"/>
          </p:nvPr>
        </p:nvSpPr>
        <p:spPr>
          <a:xfrm>
            <a:off x="32914027" y="15011402"/>
            <a:ext cx="10052050" cy="846363"/>
          </a:xfrm>
          <a:prstGeom prst="rect">
            <a:avLst/>
          </a:prstGeom>
        </p:spPr>
        <p:txBody>
          <a:bodyPr wrap="square" lIns="228589" tIns="228589" rIns="228589" bIns="228589">
            <a:spAutoFit/>
          </a:bodyPr>
          <a:lstStyle>
            <a:lvl1pPr marL="0" indent="0">
              <a:buNone/>
              <a:defRPr sz="2500">
                <a:solidFill>
                  <a:srgbClr val="404726"/>
                </a:solidFill>
                <a:latin typeface="Times New Roman" pitchFamily="18" charset="0"/>
                <a:cs typeface="Times New Roman" pitchFamily="18" charset="0"/>
              </a:defRPr>
            </a:lvl1pPr>
            <a:lvl2pPr marL="1485825" indent="-571471">
              <a:defRPr sz="2500">
                <a:latin typeface="Trebuchet MS" pitchFamily="34" charset="0"/>
              </a:defRPr>
            </a:lvl2pPr>
            <a:lvl3pPr marL="2057297" indent="-571471">
              <a:defRPr sz="2500">
                <a:latin typeface="Trebuchet MS" pitchFamily="34" charset="0"/>
              </a:defRPr>
            </a:lvl3pPr>
            <a:lvl4pPr marL="2685916" indent="-628619">
              <a:defRPr sz="2500">
                <a:latin typeface="Trebuchet MS" pitchFamily="34" charset="0"/>
              </a:defRPr>
            </a:lvl4pPr>
            <a:lvl5pPr marL="3143093" indent="-457177">
              <a:defRPr sz="2500">
                <a:latin typeface="Trebuchet MS" pitchFamily="34" charset="0"/>
              </a:defRPr>
            </a:lvl5pPr>
          </a:lstStyle>
          <a:p>
            <a:pPr lvl="0"/>
            <a:r>
              <a:rPr lang="en-US" dirty="0"/>
              <a:t>Type in or paste your text here</a:t>
            </a:r>
          </a:p>
        </p:txBody>
      </p:sp>
      <p:sp>
        <p:nvSpPr>
          <p:cNvPr id="29" name="Text Placeholder 5"/>
          <p:cNvSpPr>
            <a:spLocks noGrp="1"/>
          </p:cNvSpPr>
          <p:nvPr>
            <p:ph type="body" sz="quarter" idx="29" hasCustomPrompt="1"/>
          </p:nvPr>
        </p:nvSpPr>
        <p:spPr>
          <a:xfrm>
            <a:off x="32914027" y="25679401"/>
            <a:ext cx="10047018" cy="754045"/>
          </a:xfrm>
          <a:prstGeom prst="rect">
            <a:avLst/>
          </a:prstGeom>
          <a:solidFill>
            <a:srgbClr val="404726"/>
          </a:solidFill>
        </p:spPr>
        <p:txBody>
          <a:bodyPr wrap="square" lIns="91436" tIns="91436" rIns="91436" bIns="91436" anchor="ctr" anchorCtr="0">
            <a:spAutoFit/>
          </a:bodyPr>
          <a:lstStyle>
            <a:lvl1pPr marL="0" indent="0" algn="ctr">
              <a:buNone/>
              <a:defRPr sz="3700" b="1" u="none" baseline="0">
                <a:solidFill>
                  <a:schemeClr val="bg1"/>
                </a:solidFill>
              </a:defRPr>
            </a:lvl1pPr>
          </a:lstStyle>
          <a:p>
            <a:pPr lvl="0"/>
            <a:r>
              <a:rPr lang="en-US" dirty="0"/>
              <a:t>Team Members</a:t>
            </a:r>
          </a:p>
        </p:txBody>
      </p:sp>
      <p:sp>
        <p:nvSpPr>
          <p:cNvPr id="30" name="Text Placeholder 3"/>
          <p:cNvSpPr>
            <a:spLocks noGrp="1"/>
          </p:cNvSpPr>
          <p:nvPr>
            <p:ph type="body" sz="quarter" idx="30" hasCustomPrompt="1"/>
          </p:nvPr>
        </p:nvSpPr>
        <p:spPr>
          <a:xfrm>
            <a:off x="32914027" y="26433446"/>
            <a:ext cx="10052050" cy="846363"/>
          </a:xfrm>
          <a:prstGeom prst="rect">
            <a:avLst/>
          </a:prstGeom>
        </p:spPr>
        <p:txBody>
          <a:bodyPr wrap="square" lIns="228589" tIns="228589" rIns="228589" bIns="228589">
            <a:spAutoFit/>
          </a:bodyPr>
          <a:lstStyle>
            <a:lvl1pPr marL="0" indent="0">
              <a:buNone/>
              <a:defRPr sz="2500" baseline="0">
                <a:solidFill>
                  <a:srgbClr val="404726"/>
                </a:solidFill>
                <a:latin typeface="Times New Roman" pitchFamily="18" charset="0"/>
                <a:cs typeface="Times New Roman" pitchFamily="18" charset="0"/>
              </a:defRPr>
            </a:lvl1pPr>
            <a:lvl2pPr marL="1485825" indent="-571471">
              <a:defRPr sz="2500">
                <a:latin typeface="Trebuchet MS" pitchFamily="34" charset="0"/>
              </a:defRPr>
            </a:lvl2pPr>
            <a:lvl3pPr marL="2057297" indent="-571471">
              <a:defRPr sz="2500">
                <a:latin typeface="Trebuchet MS" pitchFamily="34" charset="0"/>
              </a:defRPr>
            </a:lvl3pPr>
            <a:lvl4pPr marL="2685916" indent="-628619">
              <a:defRPr sz="2500">
                <a:latin typeface="Trebuchet MS" pitchFamily="34" charset="0"/>
              </a:defRPr>
            </a:lvl4pPr>
            <a:lvl5pPr marL="3143093" indent="-457177">
              <a:defRPr sz="2500">
                <a:latin typeface="Trebuchet MS" pitchFamily="34" charset="0"/>
              </a:defRPr>
            </a:lvl5pPr>
          </a:lstStyle>
          <a:p>
            <a:pPr lvl="0"/>
            <a:r>
              <a:rPr lang="en-US" dirty="0"/>
              <a:t>Name, Credentials, Title</a:t>
            </a:r>
          </a:p>
        </p:txBody>
      </p:sp>
      <p:sp>
        <p:nvSpPr>
          <p:cNvPr id="60" name="Text Placeholder 3"/>
          <p:cNvSpPr>
            <a:spLocks noGrp="1"/>
          </p:cNvSpPr>
          <p:nvPr>
            <p:ph type="body" sz="quarter" idx="96"/>
          </p:nvPr>
        </p:nvSpPr>
        <p:spPr>
          <a:xfrm>
            <a:off x="904188" y="14951552"/>
            <a:ext cx="10056813" cy="846363"/>
          </a:xfrm>
          <a:prstGeom prst="rect">
            <a:avLst/>
          </a:prstGeom>
        </p:spPr>
        <p:txBody>
          <a:bodyPr wrap="square" lIns="228589" tIns="228589" rIns="228589" bIns="228589">
            <a:spAutoFit/>
          </a:bodyPr>
          <a:lstStyle>
            <a:lvl1pPr marL="0" indent="0">
              <a:buNone/>
              <a:defRPr sz="2500" baseline="0">
                <a:solidFill>
                  <a:srgbClr val="404726"/>
                </a:solidFill>
                <a:latin typeface="Times New Roman" pitchFamily="18" charset="0"/>
                <a:cs typeface="Times New Roman" pitchFamily="18" charset="0"/>
              </a:defRPr>
            </a:lvl1pPr>
            <a:lvl2pPr marL="1485825" indent="-571471">
              <a:defRPr sz="2500">
                <a:latin typeface="Trebuchet MS" pitchFamily="34" charset="0"/>
              </a:defRPr>
            </a:lvl2pPr>
            <a:lvl3pPr marL="2057297" indent="-571471">
              <a:defRPr sz="2500">
                <a:latin typeface="Trebuchet MS" pitchFamily="34" charset="0"/>
              </a:defRPr>
            </a:lvl3pPr>
            <a:lvl4pPr marL="2685916" indent="-628619">
              <a:defRPr sz="2500">
                <a:latin typeface="Trebuchet MS" pitchFamily="34" charset="0"/>
              </a:defRPr>
            </a:lvl4pPr>
            <a:lvl5pPr marL="3143093" indent="-457177">
              <a:defRPr sz="2500">
                <a:latin typeface="Trebuchet MS" pitchFamily="34" charset="0"/>
              </a:defRPr>
            </a:lvl5pPr>
          </a:lstStyle>
          <a:p>
            <a:pPr lvl="0"/>
            <a:endParaRPr lang="en-US" dirty="0"/>
          </a:p>
        </p:txBody>
      </p:sp>
      <p:sp>
        <p:nvSpPr>
          <p:cNvPr id="78" name="Text Placeholder 76"/>
          <p:cNvSpPr>
            <a:spLocks noGrp="1"/>
          </p:cNvSpPr>
          <p:nvPr>
            <p:ph type="body" sz="quarter" idx="151" hasCustomPrompt="1"/>
          </p:nvPr>
        </p:nvSpPr>
        <p:spPr>
          <a:xfrm>
            <a:off x="1433745" y="2432971"/>
            <a:ext cx="29729007" cy="1280160"/>
          </a:xfrm>
          <a:prstGeom prst="rect">
            <a:avLst/>
          </a:prstGeom>
        </p:spPr>
        <p:txBody>
          <a:bodyPr anchor="t" anchorCtr="1">
            <a:normAutofit/>
          </a:bodyPr>
          <a:lstStyle>
            <a:lvl1pPr marL="0" indent="0" algn="ctr">
              <a:buFontTx/>
              <a:buNone/>
              <a:defRPr sz="8800">
                <a:solidFill>
                  <a:schemeClr val="bg1"/>
                </a:solidFill>
                <a:latin typeface="+mj-lt"/>
              </a:defRPr>
            </a:lvl1pPr>
            <a:lvl2pPr>
              <a:buFontTx/>
              <a:buNone/>
              <a:defRPr sz="7200"/>
            </a:lvl2pPr>
            <a:lvl3pPr>
              <a:buFontTx/>
              <a:buNone/>
              <a:defRPr sz="7200"/>
            </a:lvl3pPr>
            <a:lvl4pPr>
              <a:buFontTx/>
              <a:buNone/>
              <a:defRPr sz="7200"/>
            </a:lvl4pPr>
            <a:lvl5pPr>
              <a:buFontTx/>
              <a:buNone/>
              <a:defRPr sz="7200"/>
            </a:lvl5pPr>
          </a:lstStyle>
          <a:p>
            <a:pPr lvl="0"/>
            <a:r>
              <a:rPr lang="en-US" dirty="0"/>
              <a:t>Fill in your topic here</a:t>
            </a:r>
          </a:p>
        </p:txBody>
      </p:sp>
      <p:sp>
        <p:nvSpPr>
          <p:cNvPr id="79" name="Text Placeholder 76"/>
          <p:cNvSpPr>
            <a:spLocks noGrp="1"/>
          </p:cNvSpPr>
          <p:nvPr>
            <p:ph type="body" sz="quarter" idx="153" hasCustomPrompt="1"/>
          </p:nvPr>
        </p:nvSpPr>
        <p:spPr>
          <a:xfrm>
            <a:off x="1433745" y="794997"/>
            <a:ext cx="29729007" cy="1637973"/>
          </a:xfrm>
          <a:prstGeom prst="rect">
            <a:avLst/>
          </a:prstGeom>
        </p:spPr>
        <p:txBody>
          <a:bodyPr anchor="t" anchorCtr="1">
            <a:normAutofit/>
          </a:bodyPr>
          <a:lstStyle>
            <a:lvl1pPr marL="0" indent="0" algn="ctr">
              <a:buFontTx/>
              <a:buNone/>
              <a:defRPr sz="11500">
                <a:solidFill>
                  <a:schemeClr val="bg1"/>
                </a:solidFill>
                <a:latin typeface="+mj-lt"/>
              </a:defRPr>
            </a:lvl1pPr>
            <a:lvl2pPr>
              <a:buFontTx/>
              <a:buNone/>
              <a:defRPr sz="7200"/>
            </a:lvl2pPr>
            <a:lvl3pPr>
              <a:buFontTx/>
              <a:buNone/>
              <a:defRPr sz="7200"/>
            </a:lvl3pPr>
            <a:lvl4pPr>
              <a:buFontTx/>
              <a:buNone/>
              <a:defRPr sz="7200"/>
            </a:lvl4pPr>
            <a:lvl5pPr>
              <a:buFontTx/>
              <a:buNone/>
              <a:defRPr sz="7200"/>
            </a:lvl5pPr>
          </a:lstStyle>
          <a:p>
            <a:pPr lvl="0"/>
            <a:r>
              <a:rPr lang="en-US" dirty="0"/>
              <a:t>NGHS Charge RN Forum Feedback</a:t>
            </a:r>
          </a:p>
        </p:txBody>
      </p:sp>
      <p:sp>
        <p:nvSpPr>
          <p:cNvPr id="19" name="Text Placeholder 3"/>
          <p:cNvSpPr>
            <a:spLocks noGrp="1"/>
          </p:cNvSpPr>
          <p:nvPr>
            <p:ph type="body" sz="quarter" idx="154" hasCustomPrompt="1"/>
          </p:nvPr>
        </p:nvSpPr>
        <p:spPr>
          <a:xfrm>
            <a:off x="41588635" y="32072037"/>
            <a:ext cx="1790501" cy="846363"/>
          </a:xfrm>
          <a:prstGeom prst="rect">
            <a:avLst/>
          </a:prstGeom>
        </p:spPr>
        <p:txBody>
          <a:bodyPr wrap="square" lIns="228589" tIns="228589" rIns="228589" bIns="228589">
            <a:spAutoFit/>
          </a:bodyPr>
          <a:lstStyle>
            <a:lvl1pPr marL="0" indent="0">
              <a:buNone/>
              <a:defRPr sz="2500" b="1">
                <a:solidFill>
                  <a:srgbClr val="404726"/>
                </a:solidFill>
                <a:latin typeface="Times New Roman" pitchFamily="18" charset="0"/>
                <a:cs typeface="Times New Roman" pitchFamily="18" charset="0"/>
              </a:defRPr>
            </a:lvl1pPr>
            <a:lvl2pPr marL="1485825" indent="-571471">
              <a:defRPr sz="2500">
                <a:latin typeface="Trebuchet MS" pitchFamily="34" charset="0"/>
              </a:defRPr>
            </a:lvl2pPr>
            <a:lvl3pPr marL="2057297" indent="-571471">
              <a:defRPr sz="2500">
                <a:latin typeface="Trebuchet MS" pitchFamily="34" charset="0"/>
              </a:defRPr>
            </a:lvl3pPr>
            <a:lvl4pPr marL="2685916" indent="-628619">
              <a:defRPr sz="2500">
                <a:latin typeface="Trebuchet MS" pitchFamily="34" charset="0"/>
              </a:defRPr>
            </a:lvl4pPr>
            <a:lvl5pPr marL="3143093" indent="-457177">
              <a:defRPr sz="2500">
                <a:latin typeface="Trebuchet MS" pitchFamily="34" charset="0"/>
              </a:defRPr>
            </a:lvl5pPr>
          </a:lstStyle>
          <a:p>
            <a:pPr lvl="0"/>
            <a:r>
              <a:rPr lang="en-US" dirty="0"/>
              <a:t>May 2018</a:t>
            </a:r>
          </a:p>
        </p:txBody>
      </p:sp>
      <p:pic>
        <p:nvPicPr>
          <p:cNvPr id="31" name="Picture 30"/>
          <p:cNvPicPr>
            <a:picLocks noChangeAspect="1"/>
          </p:cNvPicPr>
          <p:nvPr userDrawn="1"/>
        </p:nvPicPr>
        <p:blipFill rotWithShape="1">
          <a:blip r:embed="rId2" cstate="print">
            <a:extLst>
              <a:ext uri="{28A0092B-C50C-407E-A947-70E740481C1C}">
                <a14:useLocalDpi xmlns:a14="http://schemas.microsoft.com/office/drawing/2010/main" val="0"/>
              </a:ext>
            </a:extLst>
          </a:blip>
          <a:srcRect l="11534" t="22374" r="10468" b="22799"/>
          <a:stretch/>
        </p:blipFill>
        <p:spPr>
          <a:xfrm>
            <a:off x="32053663" y="601732"/>
            <a:ext cx="10430222" cy="3337671"/>
          </a:xfrm>
          <a:prstGeom prst="rect">
            <a:avLst/>
          </a:prstGeom>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Standard 3 columns">
    <p:bg>
      <p:bgPr>
        <a:solidFill>
          <a:srgbClr val="959300">
            <a:alpha val="54000"/>
          </a:srgbClr>
        </a:solidFill>
        <a:effectLst/>
      </p:bgPr>
    </p:bg>
    <p:spTree>
      <p:nvGrpSpPr>
        <p:cNvPr id="1" name=""/>
        <p:cNvGrpSpPr/>
        <p:nvPr/>
      </p:nvGrpSpPr>
      <p:grpSpPr>
        <a:xfrm>
          <a:off x="0" y="0"/>
          <a:ext cx="0" cy="0"/>
          <a:chOff x="0" y="0"/>
          <a:chExt cx="0" cy="0"/>
        </a:xfrm>
      </p:grpSpPr>
      <p:sp>
        <p:nvSpPr>
          <p:cNvPr id="65" name="Text Placeholder 76"/>
          <p:cNvSpPr>
            <a:spLocks noGrp="1"/>
          </p:cNvSpPr>
          <p:nvPr>
            <p:ph type="body" sz="quarter" idx="151" hasCustomPrompt="1"/>
          </p:nvPr>
        </p:nvSpPr>
        <p:spPr>
          <a:xfrm>
            <a:off x="1360593" y="2484787"/>
            <a:ext cx="29690907" cy="1280160"/>
          </a:xfrm>
          <a:prstGeom prst="rect">
            <a:avLst/>
          </a:prstGeom>
        </p:spPr>
        <p:txBody>
          <a:bodyPr anchor="t" anchorCtr="1">
            <a:normAutofit/>
          </a:bodyPr>
          <a:lstStyle>
            <a:lvl1pPr marL="0" indent="0" algn="ctr">
              <a:buFontTx/>
              <a:buNone/>
              <a:defRPr sz="8800">
                <a:solidFill>
                  <a:schemeClr val="bg1"/>
                </a:solidFill>
                <a:latin typeface="+mj-lt"/>
              </a:defRPr>
            </a:lvl1pPr>
            <a:lvl2pPr>
              <a:buFontTx/>
              <a:buNone/>
              <a:defRPr sz="7200"/>
            </a:lvl2pPr>
            <a:lvl3pPr>
              <a:buFontTx/>
              <a:buNone/>
              <a:defRPr sz="7200"/>
            </a:lvl3pPr>
            <a:lvl4pPr>
              <a:buFontTx/>
              <a:buNone/>
              <a:defRPr sz="7200"/>
            </a:lvl4pPr>
            <a:lvl5pPr>
              <a:buFontTx/>
              <a:buNone/>
              <a:defRPr sz="7200"/>
            </a:lvl5pPr>
          </a:lstStyle>
          <a:p>
            <a:pPr lvl="0"/>
            <a:r>
              <a:rPr lang="en-US" dirty="0"/>
              <a:t>Fill in your topic here</a:t>
            </a:r>
          </a:p>
        </p:txBody>
      </p:sp>
      <p:sp>
        <p:nvSpPr>
          <p:cNvPr id="66" name="Text Placeholder 76"/>
          <p:cNvSpPr>
            <a:spLocks noGrp="1"/>
          </p:cNvSpPr>
          <p:nvPr>
            <p:ph type="body" sz="quarter" idx="153" hasCustomPrompt="1"/>
          </p:nvPr>
        </p:nvSpPr>
        <p:spPr>
          <a:xfrm>
            <a:off x="1360593" y="846813"/>
            <a:ext cx="29690907" cy="1637973"/>
          </a:xfrm>
          <a:prstGeom prst="rect">
            <a:avLst/>
          </a:prstGeom>
        </p:spPr>
        <p:txBody>
          <a:bodyPr anchor="t" anchorCtr="1">
            <a:normAutofit/>
          </a:bodyPr>
          <a:lstStyle>
            <a:lvl1pPr marL="0" indent="0" algn="ctr">
              <a:buFontTx/>
              <a:buNone/>
              <a:defRPr sz="11500">
                <a:solidFill>
                  <a:schemeClr val="bg1"/>
                </a:solidFill>
                <a:latin typeface="+mj-lt"/>
              </a:defRPr>
            </a:lvl1pPr>
            <a:lvl2pPr>
              <a:buFontTx/>
              <a:buNone/>
              <a:defRPr sz="7200"/>
            </a:lvl2pPr>
            <a:lvl3pPr>
              <a:buFontTx/>
              <a:buNone/>
              <a:defRPr sz="7200"/>
            </a:lvl3pPr>
            <a:lvl4pPr>
              <a:buFontTx/>
              <a:buNone/>
              <a:defRPr sz="7200"/>
            </a:lvl4pPr>
            <a:lvl5pPr>
              <a:buFontTx/>
              <a:buNone/>
              <a:defRPr sz="7200"/>
            </a:lvl5pPr>
          </a:lstStyle>
          <a:p>
            <a:pPr lvl="0"/>
            <a:r>
              <a:rPr lang="en-US" dirty="0"/>
              <a:t>NGHS Charge RN Forum Feedback</a:t>
            </a:r>
          </a:p>
        </p:txBody>
      </p:sp>
      <p:sp>
        <p:nvSpPr>
          <p:cNvPr id="4" name="Text Placeholder 3"/>
          <p:cNvSpPr>
            <a:spLocks noGrp="1"/>
          </p:cNvSpPr>
          <p:nvPr>
            <p:ph type="body" sz="quarter" idx="10" hasCustomPrompt="1"/>
          </p:nvPr>
        </p:nvSpPr>
        <p:spPr>
          <a:xfrm>
            <a:off x="904186" y="5838153"/>
            <a:ext cx="13591277" cy="861752"/>
          </a:xfrm>
          <a:prstGeom prst="rect">
            <a:avLst/>
          </a:prstGeom>
        </p:spPr>
        <p:txBody>
          <a:bodyPr wrap="square" lIns="228589" tIns="228589" rIns="228589" bIns="228589">
            <a:spAutoFit/>
          </a:bodyPr>
          <a:lstStyle>
            <a:lvl1pPr marL="0" indent="0">
              <a:buNone/>
              <a:defRPr sz="2600">
                <a:solidFill>
                  <a:srgbClr val="404726"/>
                </a:solidFill>
                <a:latin typeface="Times New Roman" pitchFamily="18" charset="0"/>
                <a:cs typeface="Times New Roman" pitchFamily="18" charset="0"/>
              </a:defRPr>
            </a:lvl1pPr>
            <a:lvl2pPr marL="1485825" indent="-571471">
              <a:defRPr sz="2500">
                <a:latin typeface="Trebuchet MS" pitchFamily="34" charset="0"/>
              </a:defRPr>
            </a:lvl2pPr>
            <a:lvl3pPr marL="2057297" indent="-571471">
              <a:defRPr sz="2500">
                <a:latin typeface="Trebuchet MS" pitchFamily="34" charset="0"/>
              </a:defRPr>
            </a:lvl3pPr>
            <a:lvl4pPr marL="2685916" indent="-628619">
              <a:defRPr sz="2500">
                <a:latin typeface="Trebuchet MS" pitchFamily="34" charset="0"/>
              </a:defRPr>
            </a:lvl4pPr>
            <a:lvl5pPr marL="3143093" indent="-457177">
              <a:defRPr sz="2500">
                <a:latin typeface="Trebuchet MS" pitchFamily="34" charset="0"/>
              </a:defRPr>
            </a:lvl5pPr>
          </a:lstStyle>
          <a:p>
            <a:pPr lvl="0"/>
            <a:r>
              <a:rPr lang="en-US" dirty="0"/>
              <a:t>Type in or paste your text here</a:t>
            </a:r>
          </a:p>
        </p:txBody>
      </p:sp>
      <p:sp>
        <p:nvSpPr>
          <p:cNvPr id="6" name="Text Placeholder 5"/>
          <p:cNvSpPr>
            <a:spLocks noGrp="1"/>
          </p:cNvSpPr>
          <p:nvPr>
            <p:ph type="body" sz="quarter" idx="11" hasCustomPrompt="1"/>
          </p:nvPr>
        </p:nvSpPr>
        <p:spPr>
          <a:xfrm>
            <a:off x="922338" y="4936695"/>
            <a:ext cx="13573126" cy="754045"/>
          </a:xfrm>
          <a:prstGeom prst="rect">
            <a:avLst/>
          </a:prstGeom>
          <a:solidFill>
            <a:srgbClr val="404726"/>
          </a:solidFill>
        </p:spPr>
        <p:txBody>
          <a:bodyPr wrap="square" lIns="91436" tIns="91436" rIns="91436" bIns="91436" anchor="ctr" anchorCtr="0">
            <a:spAutoFit/>
          </a:bodyPr>
          <a:lstStyle>
            <a:lvl1pPr marL="0" indent="0" algn="ctr">
              <a:buNone/>
              <a:defRPr sz="3700" b="1" u="none" baseline="0">
                <a:solidFill>
                  <a:schemeClr val="bg1"/>
                </a:solidFill>
              </a:defRPr>
            </a:lvl1pPr>
          </a:lstStyle>
          <a:p>
            <a:pPr lvl="0"/>
            <a:r>
              <a:rPr lang="en-US" dirty="0"/>
              <a:t>(click to add)</a:t>
            </a:r>
          </a:p>
        </p:txBody>
      </p:sp>
      <p:sp>
        <p:nvSpPr>
          <p:cNvPr id="19" name="Text Placeholder 3"/>
          <p:cNvSpPr>
            <a:spLocks noGrp="1"/>
          </p:cNvSpPr>
          <p:nvPr>
            <p:ph type="body" sz="quarter" idx="19" hasCustomPrompt="1"/>
          </p:nvPr>
        </p:nvSpPr>
        <p:spPr>
          <a:xfrm>
            <a:off x="922338" y="18240478"/>
            <a:ext cx="13592864" cy="861752"/>
          </a:xfrm>
          <a:prstGeom prst="rect">
            <a:avLst/>
          </a:prstGeom>
        </p:spPr>
        <p:txBody>
          <a:bodyPr wrap="square" lIns="228589" tIns="228589" rIns="228589" bIns="228589">
            <a:spAutoFit/>
          </a:bodyPr>
          <a:lstStyle>
            <a:lvl1pPr marL="0" indent="0">
              <a:buNone/>
              <a:defRPr sz="2600">
                <a:solidFill>
                  <a:srgbClr val="404726"/>
                </a:solidFill>
                <a:latin typeface="Times New Roman" pitchFamily="18" charset="0"/>
                <a:cs typeface="Times New Roman" pitchFamily="18" charset="0"/>
              </a:defRPr>
            </a:lvl1pPr>
            <a:lvl2pPr marL="1485825" indent="-571471">
              <a:defRPr sz="2500">
                <a:latin typeface="Trebuchet MS" pitchFamily="34" charset="0"/>
              </a:defRPr>
            </a:lvl2pPr>
            <a:lvl3pPr marL="2057297" indent="-571471">
              <a:defRPr sz="2500">
                <a:latin typeface="Trebuchet MS" pitchFamily="34" charset="0"/>
              </a:defRPr>
            </a:lvl3pPr>
            <a:lvl4pPr marL="2685916" indent="-628619">
              <a:defRPr sz="2500">
                <a:latin typeface="Trebuchet MS" pitchFamily="34" charset="0"/>
              </a:defRPr>
            </a:lvl4pPr>
            <a:lvl5pPr marL="3143093" indent="-457177">
              <a:defRPr sz="2500">
                <a:latin typeface="Trebuchet MS" pitchFamily="34" charset="0"/>
              </a:defRPr>
            </a:lvl5pPr>
          </a:lstStyle>
          <a:p>
            <a:pPr lvl="0"/>
            <a:r>
              <a:rPr lang="en-US" dirty="0"/>
              <a:t>Type in or paste your text here</a:t>
            </a:r>
          </a:p>
        </p:txBody>
      </p:sp>
      <p:sp>
        <p:nvSpPr>
          <p:cNvPr id="20" name="Text Placeholder 5"/>
          <p:cNvSpPr>
            <a:spLocks noGrp="1"/>
          </p:cNvSpPr>
          <p:nvPr>
            <p:ph type="body" sz="quarter" idx="20" hasCustomPrompt="1"/>
          </p:nvPr>
        </p:nvSpPr>
        <p:spPr>
          <a:xfrm>
            <a:off x="942080" y="17409229"/>
            <a:ext cx="13573125" cy="754045"/>
          </a:xfrm>
          <a:prstGeom prst="rect">
            <a:avLst/>
          </a:prstGeom>
          <a:solidFill>
            <a:srgbClr val="404726"/>
          </a:solidFill>
        </p:spPr>
        <p:txBody>
          <a:bodyPr wrap="square" lIns="91436" tIns="91436" rIns="91436" bIns="91436" anchor="ctr" anchorCtr="0">
            <a:spAutoFit/>
          </a:bodyPr>
          <a:lstStyle>
            <a:lvl1pPr marL="0" indent="0" algn="ctr">
              <a:buNone/>
              <a:defRPr sz="3700" b="1" u="none" baseline="0">
                <a:solidFill>
                  <a:schemeClr val="bg1"/>
                </a:solidFill>
              </a:defRPr>
            </a:lvl1pPr>
          </a:lstStyle>
          <a:p>
            <a:pPr lvl="0"/>
            <a:r>
              <a:rPr lang="en-US" dirty="0"/>
              <a:t>(click to add)</a:t>
            </a:r>
          </a:p>
        </p:txBody>
      </p:sp>
      <p:sp>
        <p:nvSpPr>
          <p:cNvPr id="21" name="Text Placeholder 3"/>
          <p:cNvSpPr>
            <a:spLocks noGrp="1"/>
          </p:cNvSpPr>
          <p:nvPr>
            <p:ph type="body" sz="quarter" idx="21" hasCustomPrompt="1"/>
          </p:nvPr>
        </p:nvSpPr>
        <p:spPr>
          <a:xfrm>
            <a:off x="15154276" y="21595083"/>
            <a:ext cx="13571534" cy="861752"/>
          </a:xfrm>
          <a:prstGeom prst="rect">
            <a:avLst/>
          </a:prstGeom>
        </p:spPr>
        <p:txBody>
          <a:bodyPr wrap="square" lIns="228589" tIns="228589" rIns="228589" bIns="228589">
            <a:spAutoFit/>
          </a:bodyPr>
          <a:lstStyle>
            <a:lvl1pPr marL="0" indent="0">
              <a:buNone/>
              <a:defRPr sz="2600">
                <a:solidFill>
                  <a:srgbClr val="404726"/>
                </a:solidFill>
                <a:latin typeface="Times New Roman" pitchFamily="18" charset="0"/>
                <a:cs typeface="Times New Roman" pitchFamily="18" charset="0"/>
              </a:defRPr>
            </a:lvl1pPr>
            <a:lvl2pPr marL="1485825" indent="-571471">
              <a:defRPr sz="2500">
                <a:latin typeface="Trebuchet MS" pitchFamily="34" charset="0"/>
              </a:defRPr>
            </a:lvl2pPr>
            <a:lvl3pPr marL="2057297" indent="-571471">
              <a:defRPr sz="2500">
                <a:latin typeface="Trebuchet MS" pitchFamily="34" charset="0"/>
              </a:defRPr>
            </a:lvl3pPr>
            <a:lvl4pPr marL="2685916" indent="-628619">
              <a:defRPr sz="2500">
                <a:latin typeface="Trebuchet MS" pitchFamily="34" charset="0"/>
              </a:defRPr>
            </a:lvl4pPr>
            <a:lvl5pPr marL="3143093" indent="-457177">
              <a:defRPr sz="2500">
                <a:latin typeface="Trebuchet MS" pitchFamily="34" charset="0"/>
              </a:defRPr>
            </a:lvl5pPr>
          </a:lstStyle>
          <a:p>
            <a:pPr lvl="0"/>
            <a:r>
              <a:rPr lang="en-US" dirty="0"/>
              <a:t>Type in or paste your text here</a:t>
            </a:r>
          </a:p>
        </p:txBody>
      </p:sp>
      <p:sp>
        <p:nvSpPr>
          <p:cNvPr id="22" name="Text Placeholder 5"/>
          <p:cNvSpPr>
            <a:spLocks noGrp="1"/>
          </p:cNvSpPr>
          <p:nvPr>
            <p:ph type="body" sz="quarter" idx="22" hasCustomPrompt="1"/>
          </p:nvPr>
        </p:nvSpPr>
        <p:spPr>
          <a:xfrm>
            <a:off x="15154276" y="20739663"/>
            <a:ext cx="13571534" cy="754045"/>
          </a:xfrm>
          <a:prstGeom prst="rect">
            <a:avLst/>
          </a:prstGeom>
          <a:solidFill>
            <a:srgbClr val="404726"/>
          </a:solidFill>
        </p:spPr>
        <p:txBody>
          <a:bodyPr wrap="square" lIns="91436" tIns="91436" rIns="91436" bIns="91436" anchor="ctr" anchorCtr="0">
            <a:spAutoFit/>
          </a:bodyPr>
          <a:lstStyle>
            <a:lvl1pPr marL="0" indent="0" algn="ctr">
              <a:buNone/>
              <a:defRPr sz="3700" b="1" u="none" baseline="0">
                <a:solidFill>
                  <a:schemeClr val="bg1"/>
                </a:solidFill>
              </a:defRPr>
            </a:lvl1pPr>
          </a:lstStyle>
          <a:p>
            <a:pPr lvl="0"/>
            <a:r>
              <a:rPr lang="en-US" dirty="0"/>
              <a:t>(click to add)</a:t>
            </a:r>
          </a:p>
        </p:txBody>
      </p:sp>
      <p:sp>
        <p:nvSpPr>
          <p:cNvPr id="23" name="Text Placeholder 3"/>
          <p:cNvSpPr>
            <a:spLocks noGrp="1"/>
          </p:cNvSpPr>
          <p:nvPr>
            <p:ph type="body" sz="quarter" idx="23" hasCustomPrompt="1"/>
          </p:nvPr>
        </p:nvSpPr>
        <p:spPr>
          <a:xfrm>
            <a:off x="15162215" y="5838153"/>
            <a:ext cx="13571534" cy="861752"/>
          </a:xfrm>
          <a:prstGeom prst="rect">
            <a:avLst/>
          </a:prstGeom>
        </p:spPr>
        <p:txBody>
          <a:bodyPr wrap="square" lIns="228589" tIns="228589" rIns="228589" bIns="228589">
            <a:spAutoFit/>
          </a:bodyPr>
          <a:lstStyle>
            <a:lvl1pPr marL="0" indent="0">
              <a:buNone/>
              <a:defRPr sz="2600">
                <a:solidFill>
                  <a:srgbClr val="404726"/>
                </a:solidFill>
                <a:latin typeface="Times New Roman" pitchFamily="18" charset="0"/>
                <a:cs typeface="Times New Roman" pitchFamily="18" charset="0"/>
              </a:defRPr>
            </a:lvl1pPr>
            <a:lvl2pPr marL="1485825" indent="-571471">
              <a:defRPr sz="2500">
                <a:latin typeface="Trebuchet MS" pitchFamily="34" charset="0"/>
              </a:defRPr>
            </a:lvl2pPr>
            <a:lvl3pPr marL="2057297" indent="-571471">
              <a:defRPr sz="2500">
                <a:latin typeface="Trebuchet MS" pitchFamily="34" charset="0"/>
              </a:defRPr>
            </a:lvl3pPr>
            <a:lvl4pPr marL="2685916" indent="-628619">
              <a:defRPr sz="2500">
                <a:latin typeface="Trebuchet MS" pitchFamily="34" charset="0"/>
              </a:defRPr>
            </a:lvl4pPr>
            <a:lvl5pPr marL="3143093" indent="-457177">
              <a:defRPr sz="2500">
                <a:latin typeface="Trebuchet MS" pitchFamily="34" charset="0"/>
              </a:defRPr>
            </a:lvl5pPr>
          </a:lstStyle>
          <a:p>
            <a:pPr lvl="0"/>
            <a:r>
              <a:rPr lang="en-US" dirty="0"/>
              <a:t>Type in or paste your text here</a:t>
            </a:r>
          </a:p>
        </p:txBody>
      </p:sp>
      <p:sp>
        <p:nvSpPr>
          <p:cNvPr id="24" name="Text Placeholder 5"/>
          <p:cNvSpPr>
            <a:spLocks noGrp="1"/>
          </p:cNvSpPr>
          <p:nvPr>
            <p:ph type="body" sz="quarter" idx="24" hasCustomPrompt="1"/>
          </p:nvPr>
        </p:nvSpPr>
        <p:spPr>
          <a:xfrm>
            <a:off x="15154277" y="4936695"/>
            <a:ext cx="13579475" cy="754045"/>
          </a:xfrm>
          <a:prstGeom prst="rect">
            <a:avLst/>
          </a:prstGeom>
          <a:solidFill>
            <a:srgbClr val="404726"/>
          </a:solidFill>
        </p:spPr>
        <p:txBody>
          <a:bodyPr wrap="square" lIns="91436" tIns="91436" rIns="91436" bIns="91436" anchor="ctr" anchorCtr="0">
            <a:spAutoFit/>
          </a:bodyPr>
          <a:lstStyle>
            <a:lvl1pPr marL="0" indent="0" algn="ctr">
              <a:buNone/>
              <a:defRPr sz="3700" b="1" u="none" baseline="0">
                <a:solidFill>
                  <a:schemeClr val="bg1"/>
                </a:solidFill>
              </a:defRPr>
            </a:lvl1pPr>
          </a:lstStyle>
          <a:p>
            <a:pPr lvl="0"/>
            <a:r>
              <a:rPr lang="en-US" dirty="0"/>
              <a:t>(click to add)</a:t>
            </a:r>
          </a:p>
        </p:txBody>
      </p:sp>
      <p:sp>
        <p:nvSpPr>
          <p:cNvPr id="25" name="Text Placeholder 5"/>
          <p:cNvSpPr>
            <a:spLocks noGrp="1"/>
          </p:cNvSpPr>
          <p:nvPr>
            <p:ph type="body" sz="quarter" idx="25" hasCustomPrompt="1"/>
          </p:nvPr>
        </p:nvSpPr>
        <p:spPr>
          <a:xfrm>
            <a:off x="29395741" y="4936695"/>
            <a:ext cx="13576029" cy="754045"/>
          </a:xfrm>
          <a:prstGeom prst="rect">
            <a:avLst/>
          </a:prstGeom>
          <a:solidFill>
            <a:srgbClr val="404726"/>
          </a:solidFill>
        </p:spPr>
        <p:txBody>
          <a:bodyPr wrap="square" lIns="91436" tIns="91436" rIns="91436" bIns="91436" anchor="ctr" anchorCtr="0">
            <a:spAutoFit/>
          </a:bodyPr>
          <a:lstStyle>
            <a:lvl1pPr marL="0" indent="0" algn="ctr">
              <a:buNone/>
              <a:defRPr sz="3700" b="1" u="none" baseline="0">
                <a:solidFill>
                  <a:schemeClr val="bg1"/>
                </a:solidFill>
              </a:defRPr>
            </a:lvl1pPr>
          </a:lstStyle>
          <a:p>
            <a:pPr lvl="0"/>
            <a:r>
              <a:rPr lang="en-US" dirty="0"/>
              <a:t>(click to add)</a:t>
            </a:r>
          </a:p>
        </p:txBody>
      </p:sp>
      <p:sp>
        <p:nvSpPr>
          <p:cNvPr id="26" name="Text Placeholder 3"/>
          <p:cNvSpPr>
            <a:spLocks noGrp="1"/>
          </p:cNvSpPr>
          <p:nvPr>
            <p:ph type="body" sz="quarter" idx="26" hasCustomPrompt="1"/>
          </p:nvPr>
        </p:nvSpPr>
        <p:spPr>
          <a:xfrm>
            <a:off x="29395741" y="5838153"/>
            <a:ext cx="13576029" cy="861752"/>
          </a:xfrm>
          <a:prstGeom prst="rect">
            <a:avLst/>
          </a:prstGeom>
        </p:spPr>
        <p:txBody>
          <a:bodyPr wrap="square" lIns="228589" tIns="228589" rIns="228589" bIns="228589">
            <a:spAutoFit/>
          </a:bodyPr>
          <a:lstStyle>
            <a:lvl1pPr marL="0" indent="0">
              <a:buNone/>
              <a:defRPr sz="2600">
                <a:solidFill>
                  <a:srgbClr val="404726"/>
                </a:solidFill>
                <a:latin typeface="Times New Roman" pitchFamily="18" charset="0"/>
                <a:cs typeface="Times New Roman" pitchFamily="18" charset="0"/>
              </a:defRPr>
            </a:lvl1pPr>
            <a:lvl2pPr marL="1485825" indent="-571471">
              <a:defRPr sz="2500">
                <a:latin typeface="Trebuchet MS" pitchFamily="34" charset="0"/>
              </a:defRPr>
            </a:lvl2pPr>
            <a:lvl3pPr marL="2057297" indent="-571471">
              <a:defRPr sz="2500">
                <a:latin typeface="Trebuchet MS" pitchFamily="34" charset="0"/>
              </a:defRPr>
            </a:lvl3pPr>
            <a:lvl4pPr marL="2685916" indent="-628619">
              <a:defRPr sz="2500">
                <a:latin typeface="Trebuchet MS" pitchFamily="34" charset="0"/>
              </a:defRPr>
            </a:lvl4pPr>
            <a:lvl5pPr marL="3143093" indent="-457177">
              <a:defRPr sz="2500">
                <a:latin typeface="Trebuchet MS" pitchFamily="34" charset="0"/>
              </a:defRPr>
            </a:lvl5pPr>
          </a:lstStyle>
          <a:p>
            <a:pPr lvl="0"/>
            <a:r>
              <a:rPr lang="en-US" dirty="0"/>
              <a:t>Type in or paste your text here</a:t>
            </a:r>
          </a:p>
        </p:txBody>
      </p:sp>
      <p:sp>
        <p:nvSpPr>
          <p:cNvPr id="27" name="Text Placeholder 5"/>
          <p:cNvSpPr>
            <a:spLocks noGrp="1"/>
          </p:cNvSpPr>
          <p:nvPr>
            <p:ph type="body" sz="quarter" idx="27" hasCustomPrompt="1"/>
          </p:nvPr>
        </p:nvSpPr>
        <p:spPr>
          <a:xfrm>
            <a:off x="29395741" y="17377122"/>
            <a:ext cx="13576029" cy="754045"/>
          </a:xfrm>
          <a:prstGeom prst="rect">
            <a:avLst/>
          </a:prstGeom>
          <a:solidFill>
            <a:srgbClr val="404726"/>
          </a:solidFill>
        </p:spPr>
        <p:txBody>
          <a:bodyPr wrap="square" lIns="91436" tIns="91436" rIns="91436" bIns="91436" anchor="ctr" anchorCtr="0">
            <a:spAutoFit/>
          </a:bodyPr>
          <a:lstStyle>
            <a:lvl1pPr marL="0" indent="0" algn="ctr">
              <a:buNone/>
              <a:tabLst/>
              <a:defRPr sz="3700" b="1" u="none" baseline="0">
                <a:solidFill>
                  <a:schemeClr val="bg1"/>
                </a:solidFill>
              </a:defRPr>
            </a:lvl1pPr>
          </a:lstStyle>
          <a:p>
            <a:pPr lvl="0"/>
            <a:r>
              <a:rPr lang="en-US" dirty="0"/>
              <a:t>(click to add)</a:t>
            </a:r>
          </a:p>
        </p:txBody>
      </p:sp>
      <p:sp>
        <p:nvSpPr>
          <p:cNvPr id="28" name="Text Placeholder 3"/>
          <p:cNvSpPr>
            <a:spLocks noGrp="1"/>
          </p:cNvSpPr>
          <p:nvPr>
            <p:ph type="body" sz="quarter" idx="28" hasCustomPrompt="1"/>
          </p:nvPr>
        </p:nvSpPr>
        <p:spPr>
          <a:xfrm>
            <a:off x="29390710" y="18157350"/>
            <a:ext cx="13581061" cy="861752"/>
          </a:xfrm>
          <a:prstGeom prst="rect">
            <a:avLst/>
          </a:prstGeom>
        </p:spPr>
        <p:txBody>
          <a:bodyPr wrap="square" lIns="228589" tIns="228589" rIns="228589" bIns="228589">
            <a:spAutoFit/>
          </a:bodyPr>
          <a:lstStyle>
            <a:lvl1pPr marL="0" indent="0">
              <a:buNone/>
              <a:defRPr sz="2600">
                <a:solidFill>
                  <a:srgbClr val="404726"/>
                </a:solidFill>
                <a:latin typeface="Times New Roman" pitchFamily="18" charset="0"/>
                <a:cs typeface="Times New Roman" pitchFamily="18" charset="0"/>
              </a:defRPr>
            </a:lvl1pPr>
            <a:lvl2pPr marL="1485825" indent="-571471">
              <a:defRPr sz="2500">
                <a:latin typeface="Trebuchet MS" pitchFamily="34" charset="0"/>
              </a:defRPr>
            </a:lvl2pPr>
            <a:lvl3pPr marL="2057297" indent="-571471">
              <a:defRPr sz="2500">
                <a:latin typeface="Trebuchet MS" pitchFamily="34" charset="0"/>
              </a:defRPr>
            </a:lvl3pPr>
            <a:lvl4pPr marL="2685916" indent="-628619">
              <a:defRPr sz="2500">
                <a:latin typeface="Trebuchet MS" pitchFamily="34" charset="0"/>
              </a:defRPr>
            </a:lvl4pPr>
            <a:lvl5pPr marL="3143093" indent="-457177">
              <a:defRPr sz="2500">
                <a:latin typeface="Trebuchet MS" pitchFamily="34" charset="0"/>
              </a:defRPr>
            </a:lvl5pPr>
          </a:lstStyle>
          <a:p>
            <a:pPr lvl="0"/>
            <a:r>
              <a:rPr lang="en-US" dirty="0"/>
              <a:t>Type in or paste your text here</a:t>
            </a:r>
          </a:p>
        </p:txBody>
      </p:sp>
      <p:sp>
        <p:nvSpPr>
          <p:cNvPr id="29" name="Text Placeholder 5"/>
          <p:cNvSpPr>
            <a:spLocks noGrp="1"/>
          </p:cNvSpPr>
          <p:nvPr>
            <p:ph type="body" sz="quarter" idx="29" hasCustomPrompt="1"/>
          </p:nvPr>
        </p:nvSpPr>
        <p:spPr>
          <a:xfrm>
            <a:off x="29395741" y="25845657"/>
            <a:ext cx="13576029" cy="754045"/>
          </a:xfrm>
          <a:prstGeom prst="rect">
            <a:avLst/>
          </a:prstGeom>
          <a:solidFill>
            <a:srgbClr val="404726"/>
          </a:solidFill>
        </p:spPr>
        <p:txBody>
          <a:bodyPr wrap="square" lIns="91436" tIns="91436" rIns="91436" bIns="91436" anchor="ctr" anchorCtr="0">
            <a:spAutoFit/>
          </a:bodyPr>
          <a:lstStyle>
            <a:lvl1pPr marL="0" indent="0" algn="ctr">
              <a:buNone/>
              <a:defRPr sz="3700" b="1" u="none" baseline="0">
                <a:solidFill>
                  <a:schemeClr val="bg1"/>
                </a:solidFill>
              </a:defRPr>
            </a:lvl1pPr>
          </a:lstStyle>
          <a:p>
            <a:pPr lvl="0"/>
            <a:r>
              <a:rPr lang="en-US" dirty="0"/>
              <a:t>Team Members</a:t>
            </a:r>
          </a:p>
        </p:txBody>
      </p:sp>
      <p:sp>
        <p:nvSpPr>
          <p:cNvPr id="30" name="Text Placeholder 3"/>
          <p:cNvSpPr>
            <a:spLocks noGrp="1"/>
          </p:cNvSpPr>
          <p:nvPr>
            <p:ph type="body" sz="quarter" idx="30" hasCustomPrompt="1"/>
          </p:nvPr>
        </p:nvSpPr>
        <p:spPr>
          <a:xfrm>
            <a:off x="29395742" y="26625887"/>
            <a:ext cx="13581061" cy="861752"/>
          </a:xfrm>
          <a:prstGeom prst="rect">
            <a:avLst/>
          </a:prstGeom>
        </p:spPr>
        <p:txBody>
          <a:bodyPr wrap="square" lIns="228589" tIns="228589" rIns="228589" bIns="228589">
            <a:spAutoFit/>
          </a:bodyPr>
          <a:lstStyle>
            <a:lvl1pPr marL="0" indent="0">
              <a:buNone/>
              <a:defRPr sz="2600" baseline="0">
                <a:solidFill>
                  <a:srgbClr val="404726"/>
                </a:solidFill>
                <a:latin typeface="Times New Roman" pitchFamily="18" charset="0"/>
                <a:cs typeface="Times New Roman" pitchFamily="18" charset="0"/>
              </a:defRPr>
            </a:lvl1pPr>
            <a:lvl2pPr marL="1485825" indent="-571471">
              <a:defRPr sz="2500">
                <a:latin typeface="Trebuchet MS" pitchFamily="34" charset="0"/>
              </a:defRPr>
            </a:lvl2pPr>
            <a:lvl3pPr marL="2057297" indent="-571471">
              <a:defRPr sz="2500">
                <a:latin typeface="Trebuchet MS" pitchFamily="34" charset="0"/>
              </a:defRPr>
            </a:lvl3pPr>
            <a:lvl4pPr marL="2685916" indent="-628619">
              <a:defRPr sz="2500">
                <a:latin typeface="Trebuchet MS" pitchFamily="34" charset="0"/>
              </a:defRPr>
            </a:lvl4pPr>
            <a:lvl5pPr marL="3143093" indent="-457177">
              <a:defRPr sz="2500">
                <a:latin typeface="Trebuchet MS" pitchFamily="34" charset="0"/>
              </a:defRPr>
            </a:lvl5pPr>
          </a:lstStyle>
          <a:p>
            <a:pPr lvl="0"/>
            <a:r>
              <a:rPr lang="en-US" dirty="0"/>
              <a:t>Name, Credentials, Title</a:t>
            </a:r>
          </a:p>
        </p:txBody>
      </p:sp>
      <p:sp>
        <p:nvSpPr>
          <p:cNvPr id="32" name="Text Placeholder 3"/>
          <p:cNvSpPr>
            <a:spLocks noGrp="1"/>
          </p:cNvSpPr>
          <p:nvPr>
            <p:ph type="body" sz="quarter" idx="154" hasCustomPrompt="1"/>
          </p:nvPr>
        </p:nvSpPr>
        <p:spPr>
          <a:xfrm>
            <a:off x="41588635" y="32072037"/>
            <a:ext cx="1790501" cy="846363"/>
          </a:xfrm>
          <a:prstGeom prst="rect">
            <a:avLst/>
          </a:prstGeom>
        </p:spPr>
        <p:txBody>
          <a:bodyPr wrap="square" lIns="228589" tIns="228589" rIns="228589" bIns="228589">
            <a:spAutoFit/>
          </a:bodyPr>
          <a:lstStyle>
            <a:lvl1pPr marL="0" indent="0">
              <a:buNone/>
              <a:defRPr sz="2500" b="1">
                <a:solidFill>
                  <a:srgbClr val="404726"/>
                </a:solidFill>
                <a:latin typeface="Times New Roman" pitchFamily="18" charset="0"/>
                <a:cs typeface="Times New Roman" pitchFamily="18" charset="0"/>
              </a:defRPr>
            </a:lvl1pPr>
            <a:lvl2pPr marL="1485825" indent="-571471">
              <a:defRPr sz="2500">
                <a:latin typeface="Trebuchet MS" pitchFamily="34" charset="0"/>
              </a:defRPr>
            </a:lvl2pPr>
            <a:lvl3pPr marL="2057297" indent="-571471">
              <a:defRPr sz="2500">
                <a:latin typeface="Trebuchet MS" pitchFamily="34" charset="0"/>
              </a:defRPr>
            </a:lvl3pPr>
            <a:lvl4pPr marL="2685916" indent="-628619">
              <a:defRPr sz="2500">
                <a:latin typeface="Trebuchet MS" pitchFamily="34" charset="0"/>
              </a:defRPr>
            </a:lvl4pPr>
            <a:lvl5pPr marL="3143093" indent="-457177">
              <a:defRPr sz="2500">
                <a:latin typeface="Trebuchet MS" pitchFamily="34" charset="0"/>
              </a:defRPr>
            </a:lvl5pPr>
          </a:lstStyle>
          <a:p>
            <a:pPr lvl="0"/>
            <a:r>
              <a:rPr lang="en-US" dirty="0"/>
              <a:t>May 2018</a:t>
            </a:r>
          </a:p>
        </p:txBody>
      </p:sp>
      <p:pic>
        <p:nvPicPr>
          <p:cNvPr id="31" name="Picture 30"/>
          <p:cNvPicPr>
            <a:picLocks noChangeAspect="1"/>
          </p:cNvPicPr>
          <p:nvPr userDrawn="1"/>
        </p:nvPicPr>
        <p:blipFill rotWithShape="1">
          <a:blip r:embed="rId2" cstate="print">
            <a:extLst>
              <a:ext uri="{28A0092B-C50C-407E-A947-70E740481C1C}">
                <a14:useLocalDpi xmlns:a14="http://schemas.microsoft.com/office/drawing/2010/main" val="0"/>
              </a:ext>
            </a:extLst>
          </a:blip>
          <a:srcRect l="11534" t="22374" r="10468" b="22799"/>
          <a:stretch/>
        </p:blipFill>
        <p:spPr>
          <a:xfrm>
            <a:off x="32053663" y="549916"/>
            <a:ext cx="10430222" cy="3337671"/>
          </a:xfrm>
          <a:prstGeom prst="rect">
            <a:avLst/>
          </a:prstGeom>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Wide center column">
    <p:bg>
      <p:bgRef idx="1001">
        <a:schemeClr val="bg1"/>
      </p:bgRef>
    </p:bg>
    <p:spTree>
      <p:nvGrpSpPr>
        <p:cNvPr id="1" name=""/>
        <p:cNvGrpSpPr/>
        <p:nvPr/>
      </p:nvGrpSpPr>
      <p:grpSpPr>
        <a:xfrm>
          <a:off x="0" y="0"/>
          <a:ext cx="0" cy="0"/>
          <a:chOff x="0" y="0"/>
          <a:chExt cx="0" cy="0"/>
        </a:xfrm>
      </p:grpSpPr>
      <p:sp>
        <p:nvSpPr>
          <p:cNvPr id="4" name="Text Placeholder 3"/>
          <p:cNvSpPr>
            <a:spLocks noGrp="1"/>
          </p:cNvSpPr>
          <p:nvPr>
            <p:ph type="body" sz="quarter" idx="10" hasCustomPrompt="1"/>
          </p:nvPr>
        </p:nvSpPr>
        <p:spPr>
          <a:xfrm>
            <a:off x="904188" y="5869325"/>
            <a:ext cx="10056813" cy="861752"/>
          </a:xfrm>
          <a:prstGeom prst="rect">
            <a:avLst/>
          </a:prstGeom>
        </p:spPr>
        <p:txBody>
          <a:bodyPr wrap="square" lIns="228589" tIns="228589" rIns="228589" bIns="228589">
            <a:spAutoFit/>
          </a:bodyPr>
          <a:lstStyle>
            <a:lvl1pPr marL="0" indent="0">
              <a:buNone/>
              <a:defRPr sz="2600">
                <a:solidFill>
                  <a:srgbClr val="404726"/>
                </a:solidFill>
                <a:latin typeface="Times New Roman" panose="02020603050405020304" pitchFamily="18" charset="0"/>
                <a:cs typeface="Times New Roman" panose="02020603050405020304" pitchFamily="18" charset="0"/>
              </a:defRPr>
            </a:lvl1pPr>
            <a:lvl2pPr marL="1485825" indent="-571471">
              <a:defRPr sz="2500">
                <a:latin typeface="Trebuchet MS" pitchFamily="34" charset="0"/>
              </a:defRPr>
            </a:lvl2pPr>
            <a:lvl3pPr marL="2057297" indent="-571471">
              <a:defRPr sz="2500">
                <a:latin typeface="Trebuchet MS" pitchFamily="34" charset="0"/>
              </a:defRPr>
            </a:lvl3pPr>
            <a:lvl4pPr marL="2685916" indent="-628619">
              <a:defRPr sz="2500">
                <a:latin typeface="Trebuchet MS" pitchFamily="34" charset="0"/>
              </a:defRPr>
            </a:lvl4pPr>
            <a:lvl5pPr marL="3143093" indent="-457177">
              <a:defRPr sz="2500">
                <a:latin typeface="Trebuchet MS" pitchFamily="34" charset="0"/>
              </a:defRPr>
            </a:lvl5pPr>
          </a:lstStyle>
          <a:p>
            <a:pPr lvl="0"/>
            <a:r>
              <a:rPr lang="en-US" dirty="0"/>
              <a:t>Type in or paste your text here</a:t>
            </a:r>
          </a:p>
        </p:txBody>
      </p:sp>
      <p:sp>
        <p:nvSpPr>
          <p:cNvPr id="6" name="Text Placeholder 5"/>
          <p:cNvSpPr>
            <a:spLocks noGrp="1"/>
          </p:cNvSpPr>
          <p:nvPr>
            <p:ph type="body" sz="quarter" idx="11" hasCustomPrompt="1"/>
          </p:nvPr>
        </p:nvSpPr>
        <p:spPr>
          <a:xfrm>
            <a:off x="922341" y="4891667"/>
            <a:ext cx="10048875" cy="754045"/>
          </a:xfrm>
          <a:prstGeom prst="rect">
            <a:avLst/>
          </a:prstGeom>
          <a:solidFill>
            <a:srgbClr val="404726"/>
          </a:solidFill>
        </p:spPr>
        <p:txBody>
          <a:bodyPr lIns="91436" tIns="91436" rIns="91436" bIns="91436" anchor="ctr" anchorCtr="0">
            <a:spAutoFit/>
          </a:bodyPr>
          <a:lstStyle>
            <a:lvl1pPr marL="0" indent="0" algn="ctr">
              <a:buNone/>
              <a:defRPr sz="3700" b="1" u="none" baseline="0">
                <a:solidFill>
                  <a:schemeClr val="bg1"/>
                </a:solidFill>
              </a:defRPr>
            </a:lvl1pPr>
          </a:lstStyle>
          <a:p>
            <a:pPr lvl="0"/>
            <a:r>
              <a:rPr lang="en-US" dirty="0"/>
              <a:t>(click to add)</a:t>
            </a:r>
          </a:p>
        </p:txBody>
      </p:sp>
      <p:sp>
        <p:nvSpPr>
          <p:cNvPr id="19" name="Text Placeholder 3"/>
          <p:cNvSpPr>
            <a:spLocks noGrp="1"/>
          </p:cNvSpPr>
          <p:nvPr>
            <p:ph type="body" sz="quarter" idx="19" hasCustomPrompt="1"/>
          </p:nvPr>
        </p:nvSpPr>
        <p:spPr>
          <a:xfrm>
            <a:off x="902598" y="15043762"/>
            <a:ext cx="10058400" cy="861752"/>
          </a:xfrm>
          <a:prstGeom prst="rect">
            <a:avLst/>
          </a:prstGeom>
        </p:spPr>
        <p:txBody>
          <a:bodyPr wrap="square" lIns="228589" tIns="228589" rIns="228589" bIns="228589">
            <a:spAutoFit/>
          </a:bodyPr>
          <a:lstStyle>
            <a:lvl1pPr marL="0" indent="0">
              <a:buNone/>
              <a:defRPr sz="2600">
                <a:solidFill>
                  <a:srgbClr val="404726"/>
                </a:solidFill>
                <a:latin typeface="Times New Roman" panose="02020603050405020304" pitchFamily="18" charset="0"/>
                <a:cs typeface="Times New Roman" panose="02020603050405020304" pitchFamily="18" charset="0"/>
              </a:defRPr>
            </a:lvl1pPr>
            <a:lvl2pPr marL="1485825" indent="-571471">
              <a:defRPr sz="2500">
                <a:latin typeface="Trebuchet MS" pitchFamily="34" charset="0"/>
              </a:defRPr>
            </a:lvl2pPr>
            <a:lvl3pPr marL="2057297" indent="-571471">
              <a:defRPr sz="2500">
                <a:latin typeface="Trebuchet MS" pitchFamily="34" charset="0"/>
              </a:defRPr>
            </a:lvl3pPr>
            <a:lvl4pPr marL="2685916" indent="-628619">
              <a:defRPr sz="2500">
                <a:latin typeface="Trebuchet MS" pitchFamily="34" charset="0"/>
              </a:defRPr>
            </a:lvl4pPr>
            <a:lvl5pPr marL="3143093" indent="-457177">
              <a:defRPr sz="2500">
                <a:latin typeface="Trebuchet MS" pitchFamily="34" charset="0"/>
              </a:defRPr>
            </a:lvl5pPr>
          </a:lstStyle>
          <a:p>
            <a:pPr lvl="0"/>
            <a:r>
              <a:rPr lang="en-US" dirty="0"/>
              <a:t>Type in or paste your text here</a:t>
            </a:r>
          </a:p>
        </p:txBody>
      </p:sp>
      <p:sp>
        <p:nvSpPr>
          <p:cNvPr id="20" name="Text Placeholder 5"/>
          <p:cNvSpPr>
            <a:spLocks noGrp="1"/>
          </p:cNvSpPr>
          <p:nvPr>
            <p:ph type="body" sz="quarter" idx="20" hasCustomPrompt="1"/>
          </p:nvPr>
        </p:nvSpPr>
        <p:spPr>
          <a:xfrm>
            <a:off x="922339" y="14212513"/>
            <a:ext cx="10050462" cy="754045"/>
          </a:xfrm>
          <a:prstGeom prst="rect">
            <a:avLst/>
          </a:prstGeom>
          <a:solidFill>
            <a:srgbClr val="404726"/>
          </a:solidFill>
        </p:spPr>
        <p:txBody>
          <a:bodyPr wrap="square" lIns="91436" tIns="91436" rIns="91436" bIns="91436" anchor="ctr" anchorCtr="0">
            <a:spAutoFit/>
          </a:bodyPr>
          <a:lstStyle>
            <a:lvl1pPr marL="0" indent="0" algn="ctr">
              <a:buNone/>
              <a:defRPr sz="3700" b="1" u="none" baseline="0">
                <a:solidFill>
                  <a:schemeClr val="bg1"/>
                </a:solidFill>
              </a:defRPr>
            </a:lvl1pPr>
          </a:lstStyle>
          <a:p>
            <a:pPr lvl="0"/>
            <a:r>
              <a:rPr lang="en-US" dirty="0"/>
              <a:t>(click to add)</a:t>
            </a:r>
          </a:p>
        </p:txBody>
      </p:sp>
      <p:sp>
        <p:nvSpPr>
          <p:cNvPr id="21" name="Text Placeholder 3"/>
          <p:cNvSpPr>
            <a:spLocks noGrp="1"/>
          </p:cNvSpPr>
          <p:nvPr>
            <p:ph type="body" sz="quarter" idx="21" hasCustomPrompt="1"/>
          </p:nvPr>
        </p:nvSpPr>
        <p:spPr>
          <a:xfrm>
            <a:off x="11587163" y="5861387"/>
            <a:ext cx="20720048" cy="861752"/>
          </a:xfrm>
          <a:prstGeom prst="rect">
            <a:avLst/>
          </a:prstGeom>
        </p:spPr>
        <p:txBody>
          <a:bodyPr wrap="square" lIns="228589" tIns="228589" rIns="228589" bIns="228589">
            <a:spAutoFit/>
          </a:bodyPr>
          <a:lstStyle>
            <a:lvl1pPr marL="0" indent="0">
              <a:buNone/>
              <a:defRPr sz="2600">
                <a:solidFill>
                  <a:srgbClr val="404726"/>
                </a:solidFill>
                <a:latin typeface="Times New Roman" panose="02020603050405020304" pitchFamily="18" charset="0"/>
                <a:cs typeface="Times New Roman" panose="02020603050405020304" pitchFamily="18" charset="0"/>
              </a:defRPr>
            </a:lvl1pPr>
            <a:lvl2pPr marL="1485825" indent="-571471">
              <a:defRPr sz="2500">
                <a:latin typeface="Trebuchet MS" pitchFamily="34" charset="0"/>
              </a:defRPr>
            </a:lvl2pPr>
            <a:lvl3pPr marL="2057297" indent="-571471">
              <a:defRPr sz="2500">
                <a:latin typeface="Trebuchet MS" pitchFamily="34" charset="0"/>
              </a:defRPr>
            </a:lvl3pPr>
            <a:lvl4pPr marL="2685916" indent="-628619">
              <a:defRPr sz="2500">
                <a:latin typeface="Trebuchet MS" pitchFamily="34" charset="0"/>
              </a:defRPr>
            </a:lvl4pPr>
            <a:lvl5pPr marL="3143093" indent="-457177">
              <a:defRPr sz="2500">
                <a:latin typeface="Trebuchet MS" pitchFamily="34" charset="0"/>
              </a:defRPr>
            </a:lvl5pPr>
          </a:lstStyle>
          <a:p>
            <a:pPr lvl="0"/>
            <a:r>
              <a:rPr lang="en-US" dirty="0"/>
              <a:t>Type in or paste your text here</a:t>
            </a:r>
          </a:p>
        </p:txBody>
      </p:sp>
      <p:sp>
        <p:nvSpPr>
          <p:cNvPr id="22" name="Text Placeholder 5"/>
          <p:cNvSpPr>
            <a:spLocks noGrp="1"/>
          </p:cNvSpPr>
          <p:nvPr>
            <p:ph type="body" sz="quarter" idx="22" hasCustomPrompt="1"/>
          </p:nvPr>
        </p:nvSpPr>
        <p:spPr>
          <a:xfrm>
            <a:off x="11587164" y="4891667"/>
            <a:ext cx="20720050" cy="754045"/>
          </a:xfrm>
          <a:prstGeom prst="rect">
            <a:avLst/>
          </a:prstGeom>
          <a:solidFill>
            <a:srgbClr val="404726"/>
          </a:solidFill>
        </p:spPr>
        <p:txBody>
          <a:bodyPr wrap="square" lIns="91436" tIns="91436" rIns="91436" bIns="91436" anchor="ctr" anchorCtr="0">
            <a:spAutoFit/>
          </a:bodyPr>
          <a:lstStyle>
            <a:lvl1pPr marL="0" indent="0" algn="ctr">
              <a:buNone/>
              <a:defRPr sz="3700" b="1" u="none" baseline="0">
                <a:solidFill>
                  <a:schemeClr val="bg1"/>
                </a:solidFill>
              </a:defRPr>
            </a:lvl1pPr>
          </a:lstStyle>
          <a:p>
            <a:pPr lvl="0"/>
            <a:r>
              <a:rPr lang="en-US" dirty="0"/>
              <a:t>(header)</a:t>
            </a:r>
          </a:p>
        </p:txBody>
      </p:sp>
      <p:sp>
        <p:nvSpPr>
          <p:cNvPr id="23" name="Text Placeholder 3"/>
          <p:cNvSpPr>
            <a:spLocks noGrp="1"/>
          </p:cNvSpPr>
          <p:nvPr>
            <p:ph type="body" sz="quarter" idx="23" hasCustomPrompt="1"/>
          </p:nvPr>
        </p:nvSpPr>
        <p:spPr>
          <a:xfrm>
            <a:off x="11587164" y="21896538"/>
            <a:ext cx="20720050" cy="861752"/>
          </a:xfrm>
          <a:prstGeom prst="rect">
            <a:avLst/>
          </a:prstGeom>
        </p:spPr>
        <p:txBody>
          <a:bodyPr wrap="square" lIns="228589" tIns="228589" rIns="228589" bIns="228589">
            <a:spAutoFit/>
          </a:bodyPr>
          <a:lstStyle>
            <a:lvl1pPr marL="0" indent="0">
              <a:buNone/>
              <a:defRPr sz="2600">
                <a:solidFill>
                  <a:srgbClr val="404726"/>
                </a:solidFill>
                <a:latin typeface="Times New Roman" panose="02020603050405020304" pitchFamily="18" charset="0"/>
                <a:cs typeface="Times New Roman" panose="02020603050405020304" pitchFamily="18" charset="0"/>
              </a:defRPr>
            </a:lvl1pPr>
            <a:lvl2pPr marL="1485825" indent="-571471">
              <a:defRPr sz="2500">
                <a:latin typeface="Trebuchet MS" pitchFamily="34" charset="0"/>
              </a:defRPr>
            </a:lvl2pPr>
            <a:lvl3pPr marL="2057297" indent="-571471">
              <a:defRPr sz="2500">
                <a:latin typeface="Trebuchet MS" pitchFamily="34" charset="0"/>
              </a:defRPr>
            </a:lvl3pPr>
            <a:lvl4pPr marL="2685916" indent="-628619">
              <a:defRPr sz="2500">
                <a:latin typeface="Trebuchet MS" pitchFamily="34" charset="0"/>
              </a:defRPr>
            </a:lvl4pPr>
            <a:lvl5pPr marL="3143093" indent="-457177">
              <a:defRPr sz="2500">
                <a:latin typeface="Trebuchet MS" pitchFamily="34" charset="0"/>
              </a:defRPr>
            </a:lvl5pPr>
          </a:lstStyle>
          <a:p>
            <a:pPr lvl="0"/>
            <a:r>
              <a:rPr lang="en-US" dirty="0"/>
              <a:t>Enter your text here</a:t>
            </a:r>
          </a:p>
        </p:txBody>
      </p:sp>
      <p:sp>
        <p:nvSpPr>
          <p:cNvPr id="24" name="Text Placeholder 5"/>
          <p:cNvSpPr>
            <a:spLocks noGrp="1"/>
          </p:cNvSpPr>
          <p:nvPr>
            <p:ph type="body" sz="quarter" idx="24" hasCustomPrompt="1"/>
          </p:nvPr>
        </p:nvSpPr>
        <p:spPr>
          <a:xfrm>
            <a:off x="11587162" y="21074746"/>
            <a:ext cx="20720050" cy="754045"/>
          </a:xfrm>
          <a:prstGeom prst="rect">
            <a:avLst/>
          </a:prstGeom>
          <a:solidFill>
            <a:srgbClr val="404726"/>
          </a:solidFill>
        </p:spPr>
        <p:txBody>
          <a:bodyPr wrap="square" lIns="91436" tIns="91436" rIns="91436" bIns="91436" anchor="ctr" anchorCtr="0">
            <a:spAutoFit/>
          </a:bodyPr>
          <a:lstStyle>
            <a:lvl1pPr marL="0" indent="0" algn="ctr">
              <a:buNone/>
              <a:defRPr sz="3700" b="1" u="none" baseline="0">
                <a:solidFill>
                  <a:schemeClr val="bg1"/>
                </a:solidFill>
              </a:defRPr>
            </a:lvl1pPr>
          </a:lstStyle>
          <a:p>
            <a:pPr lvl="0"/>
            <a:r>
              <a:rPr lang="en-US" dirty="0"/>
              <a:t>(click to add)</a:t>
            </a:r>
          </a:p>
        </p:txBody>
      </p:sp>
      <p:sp>
        <p:nvSpPr>
          <p:cNvPr id="25" name="Text Placeholder 5"/>
          <p:cNvSpPr>
            <a:spLocks noGrp="1"/>
          </p:cNvSpPr>
          <p:nvPr>
            <p:ph type="body" sz="quarter" idx="25" hasCustomPrompt="1"/>
          </p:nvPr>
        </p:nvSpPr>
        <p:spPr>
          <a:xfrm>
            <a:off x="32905536" y="4891667"/>
            <a:ext cx="10047018" cy="754045"/>
          </a:xfrm>
          <a:prstGeom prst="rect">
            <a:avLst/>
          </a:prstGeom>
          <a:solidFill>
            <a:srgbClr val="404726"/>
          </a:solidFill>
        </p:spPr>
        <p:txBody>
          <a:bodyPr wrap="square" lIns="91436" tIns="91436" rIns="91436" bIns="91436" anchor="ctr" anchorCtr="0">
            <a:spAutoFit/>
          </a:bodyPr>
          <a:lstStyle>
            <a:lvl1pPr marL="0" indent="0" algn="ctr">
              <a:buNone/>
              <a:defRPr sz="3700" b="1" u="none" baseline="0">
                <a:solidFill>
                  <a:schemeClr val="bg1"/>
                </a:solidFill>
              </a:defRPr>
            </a:lvl1pPr>
          </a:lstStyle>
          <a:p>
            <a:pPr lvl="0"/>
            <a:r>
              <a:rPr lang="en-US" dirty="0"/>
              <a:t>(click to add)</a:t>
            </a:r>
          </a:p>
        </p:txBody>
      </p:sp>
      <p:sp>
        <p:nvSpPr>
          <p:cNvPr id="26" name="Text Placeholder 3"/>
          <p:cNvSpPr>
            <a:spLocks noGrp="1"/>
          </p:cNvSpPr>
          <p:nvPr>
            <p:ph type="body" sz="quarter" idx="26" hasCustomPrompt="1"/>
          </p:nvPr>
        </p:nvSpPr>
        <p:spPr>
          <a:xfrm>
            <a:off x="32905536" y="5831225"/>
            <a:ext cx="10047018" cy="861752"/>
          </a:xfrm>
          <a:prstGeom prst="rect">
            <a:avLst/>
          </a:prstGeom>
        </p:spPr>
        <p:txBody>
          <a:bodyPr wrap="square" lIns="228589" tIns="228589" rIns="228589" bIns="228589">
            <a:spAutoFit/>
          </a:bodyPr>
          <a:lstStyle>
            <a:lvl1pPr marL="0" indent="0">
              <a:buNone/>
              <a:defRPr sz="2600">
                <a:solidFill>
                  <a:srgbClr val="404726"/>
                </a:solidFill>
                <a:latin typeface="Times New Roman" panose="02020603050405020304" pitchFamily="18" charset="0"/>
                <a:cs typeface="Times New Roman" panose="02020603050405020304" pitchFamily="18" charset="0"/>
              </a:defRPr>
            </a:lvl1pPr>
            <a:lvl2pPr marL="1485825" indent="-571471">
              <a:defRPr sz="2500">
                <a:latin typeface="Trebuchet MS" pitchFamily="34" charset="0"/>
              </a:defRPr>
            </a:lvl2pPr>
            <a:lvl3pPr marL="2057297" indent="-571471">
              <a:defRPr sz="2500">
                <a:latin typeface="Trebuchet MS" pitchFamily="34" charset="0"/>
              </a:defRPr>
            </a:lvl3pPr>
            <a:lvl4pPr marL="2685916" indent="-628619">
              <a:defRPr sz="2500">
                <a:latin typeface="Trebuchet MS" pitchFamily="34" charset="0"/>
              </a:defRPr>
            </a:lvl4pPr>
            <a:lvl5pPr marL="3143093" indent="-457177">
              <a:defRPr sz="2500">
                <a:latin typeface="Trebuchet MS" pitchFamily="34" charset="0"/>
              </a:defRPr>
            </a:lvl5pPr>
          </a:lstStyle>
          <a:p>
            <a:pPr lvl="0"/>
            <a:r>
              <a:rPr lang="en-US" dirty="0"/>
              <a:t>Enter your text here</a:t>
            </a:r>
          </a:p>
        </p:txBody>
      </p:sp>
      <p:sp>
        <p:nvSpPr>
          <p:cNvPr id="27" name="Text Placeholder 5"/>
          <p:cNvSpPr>
            <a:spLocks noGrp="1"/>
          </p:cNvSpPr>
          <p:nvPr>
            <p:ph type="body" sz="quarter" idx="27" hasCustomPrompt="1"/>
          </p:nvPr>
        </p:nvSpPr>
        <p:spPr>
          <a:xfrm>
            <a:off x="32905536" y="14272738"/>
            <a:ext cx="10047018" cy="754045"/>
          </a:xfrm>
          <a:prstGeom prst="rect">
            <a:avLst/>
          </a:prstGeom>
          <a:solidFill>
            <a:srgbClr val="404726"/>
          </a:solidFill>
        </p:spPr>
        <p:txBody>
          <a:bodyPr wrap="square" lIns="91436" tIns="91436" rIns="91436" bIns="91436" anchor="ctr" anchorCtr="0">
            <a:spAutoFit/>
          </a:bodyPr>
          <a:lstStyle>
            <a:lvl1pPr marL="0" indent="0" algn="ctr">
              <a:buNone/>
              <a:defRPr sz="3700" b="1" u="none" baseline="0">
                <a:solidFill>
                  <a:schemeClr val="bg1"/>
                </a:solidFill>
              </a:defRPr>
            </a:lvl1pPr>
          </a:lstStyle>
          <a:p>
            <a:pPr lvl="0"/>
            <a:r>
              <a:rPr lang="en-US" dirty="0"/>
              <a:t>(click to add)</a:t>
            </a:r>
          </a:p>
        </p:txBody>
      </p:sp>
      <p:sp>
        <p:nvSpPr>
          <p:cNvPr id="28" name="Text Placeholder 3"/>
          <p:cNvSpPr>
            <a:spLocks noGrp="1"/>
          </p:cNvSpPr>
          <p:nvPr>
            <p:ph type="body" sz="quarter" idx="28" hasCustomPrompt="1"/>
          </p:nvPr>
        </p:nvSpPr>
        <p:spPr>
          <a:xfrm>
            <a:off x="32905536" y="15011402"/>
            <a:ext cx="10052050" cy="861752"/>
          </a:xfrm>
          <a:prstGeom prst="rect">
            <a:avLst/>
          </a:prstGeom>
        </p:spPr>
        <p:txBody>
          <a:bodyPr wrap="square" lIns="228589" tIns="228589" rIns="228589" bIns="228589">
            <a:spAutoFit/>
          </a:bodyPr>
          <a:lstStyle>
            <a:lvl1pPr marL="0" indent="0">
              <a:buNone/>
              <a:defRPr sz="2600">
                <a:solidFill>
                  <a:srgbClr val="404726"/>
                </a:solidFill>
                <a:latin typeface="Times New Roman" panose="02020603050405020304" pitchFamily="18" charset="0"/>
                <a:cs typeface="Times New Roman" panose="02020603050405020304" pitchFamily="18" charset="0"/>
              </a:defRPr>
            </a:lvl1pPr>
            <a:lvl2pPr marL="1485825" indent="-571471">
              <a:defRPr sz="2500">
                <a:latin typeface="Trebuchet MS" pitchFamily="34" charset="0"/>
              </a:defRPr>
            </a:lvl2pPr>
            <a:lvl3pPr marL="2057297" indent="-571471">
              <a:defRPr sz="2500">
                <a:latin typeface="Trebuchet MS" pitchFamily="34" charset="0"/>
              </a:defRPr>
            </a:lvl3pPr>
            <a:lvl4pPr marL="2685916" indent="-628619">
              <a:defRPr sz="2500">
                <a:latin typeface="Trebuchet MS" pitchFamily="34" charset="0"/>
              </a:defRPr>
            </a:lvl4pPr>
            <a:lvl5pPr marL="3143093" indent="-457177">
              <a:defRPr sz="2500">
                <a:latin typeface="Trebuchet MS" pitchFamily="34" charset="0"/>
              </a:defRPr>
            </a:lvl5pPr>
          </a:lstStyle>
          <a:p>
            <a:pPr lvl="0"/>
            <a:r>
              <a:rPr lang="en-US" dirty="0"/>
              <a:t>Enter your text here</a:t>
            </a:r>
          </a:p>
        </p:txBody>
      </p:sp>
      <p:sp>
        <p:nvSpPr>
          <p:cNvPr id="29" name="Text Placeholder 5"/>
          <p:cNvSpPr>
            <a:spLocks noGrp="1"/>
          </p:cNvSpPr>
          <p:nvPr>
            <p:ph type="body" sz="quarter" idx="29" hasCustomPrompt="1"/>
          </p:nvPr>
        </p:nvSpPr>
        <p:spPr>
          <a:xfrm>
            <a:off x="32905536" y="25669876"/>
            <a:ext cx="10047018" cy="754045"/>
          </a:xfrm>
          <a:prstGeom prst="rect">
            <a:avLst/>
          </a:prstGeom>
          <a:solidFill>
            <a:srgbClr val="404726"/>
          </a:solidFill>
        </p:spPr>
        <p:txBody>
          <a:bodyPr wrap="square" lIns="91436" tIns="91436" rIns="91436" bIns="91436" anchor="ctr" anchorCtr="0">
            <a:spAutoFit/>
          </a:bodyPr>
          <a:lstStyle>
            <a:lvl1pPr marL="0" indent="0" algn="ctr">
              <a:buNone/>
              <a:defRPr sz="3700" b="1" u="none" baseline="0">
                <a:solidFill>
                  <a:schemeClr val="bg1"/>
                </a:solidFill>
              </a:defRPr>
            </a:lvl1pPr>
          </a:lstStyle>
          <a:p>
            <a:pPr lvl="0"/>
            <a:r>
              <a:rPr lang="en-US" dirty="0"/>
              <a:t>Team Members</a:t>
            </a:r>
          </a:p>
        </p:txBody>
      </p:sp>
      <p:sp>
        <p:nvSpPr>
          <p:cNvPr id="30" name="Text Placeholder 3"/>
          <p:cNvSpPr>
            <a:spLocks noGrp="1"/>
          </p:cNvSpPr>
          <p:nvPr>
            <p:ph type="body" sz="quarter" idx="30" hasCustomPrompt="1"/>
          </p:nvPr>
        </p:nvSpPr>
        <p:spPr>
          <a:xfrm>
            <a:off x="32905536" y="26436774"/>
            <a:ext cx="10052050" cy="861752"/>
          </a:xfrm>
          <a:prstGeom prst="rect">
            <a:avLst/>
          </a:prstGeom>
        </p:spPr>
        <p:txBody>
          <a:bodyPr wrap="square" lIns="228589" tIns="228589" rIns="228589" bIns="228589">
            <a:spAutoFit/>
          </a:bodyPr>
          <a:lstStyle>
            <a:lvl1pPr marL="0" indent="0">
              <a:buNone/>
              <a:defRPr sz="2600">
                <a:solidFill>
                  <a:srgbClr val="404726"/>
                </a:solidFill>
                <a:latin typeface="Times New Roman" panose="02020603050405020304" pitchFamily="18" charset="0"/>
                <a:cs typeface="Times New Roman" panose="02020603050405020304" pitchFamily="18" charset="0"/>
              </a:defRPr>
            </a:lvl1pPr>
            <a:lvl2pPr marL="1485825" indent="-571471">
              <a:defRPr sz="2500">
                <a:latin typeface="Trebuchet MS" pitchFamily="34" charset="0"/>
              </a:defRPr>
            </a:lvl2pPr>
            <a:lvl3pPr marL="2057297" indent="-571471">
              <a:defRPr sz="2500">
                <a:latin typeface="Trebuchet MS" pitchFamily="34" charset="0"/>
              </a:defRPr>
            </a:lvl3pPr>
            <a:lvl4pPr marL="2685916" indent="-628619">
              <a:defRPr sz="2500">
                <a:latin typeface="Trebuchet MS" pitchFamily="34" charset="0"/>
              </a:defRPr>
            </a:lvl4pPr>
            <a:lvl5pPr marL="3143093" indent="-457177">
              <a:defRPr sz="2500">
                <a:latin typeface="Trebuchet MS" pitchFamily="34" charset="0"/>
              </a:defRPr>
            </a:lvl5pPr>
          </a:lstStyle>
          <a:p>
            <a:pPr lvl="0"/>
            <a:r>
              <a:rPr lang="en-US" dirty="0"/>
              <a:t>Name, Credentials, Title</a:t>
            </a:r>
          </a:p>
        </p:txBody>
      </p:sp>
      <p:sp>
        <p:nvSpPr>
          <p:cNvPr id="65" name="Text Placeholder 76"/>
          <p:cNvSpPr>
            <a:spLocks noGrp="1"/>
          </p:cNvSpPr>
          <p:nvPr>
            <p:ph type="body" sz="quarter" idx="151" hasCustomPrompt="1"/>
          </p:nvPr>
        </p:nvSpPr>
        <p:spPr>
          <a:xfrm>
            <a:off x="1474893" y="2408587"/>
            <a:ext cx="29919507" cy="1280160"/>
          </a:xfrm>
          <a:prstGeom prst="rect">
            <a:avLst/>
          </a:prstGeom>
        </p:spPr>
        <p:txBody>
          <a:bodyPr anchor="t" anchorCtr="1">
            <a:normAutofit/>
          </a:bodyPr>
          <a:lstStyle>
            <a:lvl1pPr marL="0" indent="0" algn="ctr">
              <a:buFontTx/>
              <a:buNone/>
              <a:defRPr sz="8800">
                <a:solidFill>
                  <a:schemeClr val="bg1"/>
                </a:solidFill>
                <a:latin typeface="+mj-lt"/>
              </a:defRPr>
            </a:lvl1pPr>
            <a:lvl2pPr>
              <a:buFontTx/>
              <a:buNone/>
              <a:defRPr sz="7200"/>
            </a:lvl2pPr>
            <a:lvl3pPr>
              <a:buFontTx/>
              <a:buNone/>
              <a:defRPr sz="7200"/>
            </a:lvl3pPr>
            <a:lvl4pPr>
              <a:buFontTx/>
              <a:buNone/>
              <a:defRPr sz="7200"/>
            </a:lvl4pPr>
            <a:lvl5pPr>
              <a:buFontTx/>
              <a:buNone/>
              <a:defRPr sz="7200"/>
            </a:lvl5pPr>
          </a:lstStyle>
          <a:p>
            <a:pPr lvl="0"/>
            <a:r>
              <a:rPr lang="en-US" dirty="0"/>
              <a:t>Fill in your topic here</a:t>
            </a:r>
          </a:p>
        </p:txBody>
      </p:sp>
      <p:sp>
        <p:nvSpPr>
          <p:cNvPr id="66" name="Text Placeholder 76"/>
          <p:cNvSpPr>
            <a:spLocks noGrp="1"/>
          </p:cNvSpPr>
          <p:nvPr>
            <p:ph type="body" sz="quarter" idx="153" hasCustomPrompt="1"/>
          </p:nvPr>
        </p:nvSpPr>
        <p:spPr>
          <a:xfrm>
            <a:off x="1474893" y="770613"/>
            <a:ext cx="29919507" cy="1637973"/>
          </a:xfrm>
          <a:prstGeom prst="rect">
            <a:avLst/>
          </a:prstGeom>
        </p:spPr>
        <p:txBody>
          <a:bodyPr anchor="t" anchorCtr="1">
            <a:normAutofit/>
          </a:bodyPr>
          <a:lstStyle>
            <a:lvl1pPr marL="0" indent="0" algn="ctr">
              <a:buFontTx/>
              <a:buNone/>
              <a:defRPr sz="11500">
                <a:solidFill>
                  <a:schemeClr val="bg1"/>
                </a:solidFill>
                <a:latin typeface="+mj-lt"/>
              </a:defRPr>
            </a:lvl1pPr>
            <a:lvl2pPr>
              <a:buFontTx/>
              <a:buNone/>
              <a:defRPr sz="7200"/>
            </a:lvl2pPr>
            <a:lvl3pPr>
              <a:buFontTx/>
              <a:buNone/>
              <a:defRPr sz="7200"/>
            </a:lvl3pPr>
            <a:lvl4pPr>
              <a:buFontTx/>
              <a:buNone/>
              <a:defRPr sz="7200"/>
            </a:lvl4pPr>
            <a:lvl5pPr>
              <a:buFontTx/>
              <a:buNone/>
              <a:defRPr sz="7200"/>
            </a:lvl5pPr>
          </a:lstStyle>
          <a:p>
            <a:pPr lvl="0"/>
            <a:r>
              <a:rPr lang="en-US" dirty="0"/>
              <a:t>NGHS Charge RN Forum Feedback</a:t>
            </a:r>
          </a:p>
        </p:txBody>
      </p:sp>
      <p:sp>
        <p:nvSpPr>
          <p:cNvPr id="32" name="Text Placeholder 3"/>
          <p:cNvSpPr>
            <a:spLocks noGrp="1"/>
          </p:cNvSpPr>
          <p:nvPr>
            <p:ph type="body" sz="quarter" idx="154" hasCustomPrompt="1"/>
          </p:nvPr>
        </p:nvSpPr>
        <p:spPr>
          <a:xfrm>
            <a:off x="41588635" y="32072037"/>
            <a:ext cx="1790501" cy="846363"/>
          </a:xfrm>
          <a:prstGeom prst="rect">
            <a:avLst/>
          </a:prstGeom>
        </p:spPr>
        <p:txBody>
          <a:bodyPr wrap="square" lIns="228589" tIns="228589" rIns="228589" bIns="228589">
            <a:spAutoFit/>
          </a:bodyPr>
          <a:lstStyle>
            <a:lvl1pPr marL="0" indent="0">
              <a:buNone/>
              <a:defRPr sz="2500" b="1">
                <a:solidFill>
                  <a:srgbClr val="404726"/>
                </a:solidFill>
                <a:latin typeface="Times New Roman" pitchFamily="18" charset="0"/>
                <a:cs typeface="Times New Roman" pitchFamily="18" charset="0"/>
              </a:defRPr>
            </a:lvl1pPr>
            <a:lvl2pPr marL="1485825" indent="-571471">
              <a:defRPr sz="2500">
                <a:latin typeface="Trebuchet MS" pitchFamily="34" charset="0"/>
              </a:defRPr>
            </a:lvl2pPr>
            <a:lvl3pPr marL="2057297" indent="-571471">
              <a:defRPr sz="2500">
                <a:latin typeface="Trebuchet MS" pitchFamily="34" charset="0"/>
              </a:defRPr>
            </a:lvl3pPr>
            <a:lvl4pPr marL="2685916" indent="-628619">
              <a:defRPr sz="2500">
                <a:latin typeface="Trebuchet MS" pitchFamily="34" charset="0"/>
              </a:defRPr>
            </a:lvl4pPr>
            <a:lvl5pPr marL="3143093" indent="-457177">
              <a:defRPr sz="2500">
                <a:latin typeface="Trebuchet MS" pitchFamily="34" charset="0"/>
              </a:defRPr>
            </a:lvl5pPr>
          </a:lstStyle>
          <a:p>
            <a:pPr lvl="0"/>
            <a:r>
              <a:rPr lang="en-US" dirty="0"/>
              <a:t>May 2018</a:t>
            </a:r>
          </a:p>
        </p:txBody>
      </p:sp>
      <p:pic>
        <p:nvPicPr>
          <p:cNvPr id="31" name="Picture 30"/>
          <p:cNvPicPr>
            <a:picLocks noChangeAspect="1"/>
          </p:cNvPicPr>
          <p:nvPr userDrawn="1"/>
        </p:nvPicPr>
        <p:blipFill rotWithShape="1">
          <a:blip r:embed="rId2" cstate="print">
            <a:extLst>
              <a:ext uri="{28A0092B-C50C-407E-A947-70E740481C1C}">
                <a14:useLocalDpi xmlns:a14="http://schemas.microsoft.com/office/drawing/2010/main" val="0"/>
              </a:ext>
            </a:extLst>
          </a:blip>
          <a:srcRect l="11534" t="22374" r="10468" b="22799"/>
          <a:stretch/>
        </p:blipFill>
        <p:spPr>
          <a:xfrm>
            <a:off x="32053663" y="523292"/>
            <a:ext cx="10430222" cy="3337671"/>
          </a:xfrm>
          <a:prstGeom prst="rect">
            <a:avLst/>
          </a:prstGeom>
        </p:spPr>
      </p:pic>
    </p:spTree>
  </p:cSld>
  <p:clrMapOvr>
    <a:overrideClrMapping bg1="lt1" tx1="dk1" bg2="lt2" tx2="dk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8" Type="http://schemas.openxmlformats.org/officeDocument/2006/relationships/image" Target="../media/image3.wmf"/><Relationship Id="rId13" Type="http://schemas.openxmlformats.org/officeDocument/2006/relationships/image" Target="../media/image10.png"/><Relationship Id="rId18" Type="http://schemas.openxmlformats.org/officeDocument/2006/relationships/image" Target="../media/image5.wmf"/><Relationship Id="rId3" Type="http://schemas.openxmlformats.org/officeDocument/2006/relationships/vmlDrawing" Target="../drawings/vmlDrawing1.vml"/><Relationship Id="rId7" Type="http://schemas.openxmlformats.org/officeDocument/2006/relationships/oleObject" Target="../embeddings/oleObject2.bin"/><Relationship Id="rId12" Type="http://schemas.openxmlformats.org/officeDocument/2006/relationships/image" Target="../media/image9.png"/><Relationship Id="rId17" Type="http://schemas.openxmlformats.org/officeDocument/2006/relationships/oleObject" Target="../embeddings/oleObject4.bin"/><Relationship Id="rId2" Type="http://schemas.openxmlformats.org/officeDocument/2006/relationships/theme" Target="../theme/theme2.xml"/><Relationship Id="rId16" Type="http://schemas.openxmlformats.org/officeDocument/2006/relationships/image" Target="../media/image4.wmf"/><Relationship Id="rId1" Type="http://schemas.openxmlformats.org/officeDocument/2006/relationships/slideLayout" Target="../slideLayouts/slideLayout2.xml"/><Relationship Id="rId6" Type="http://schemas.openxmlformats.org/officeDocument/2006/relationships/image" Target="../media/image6.png"/><Relationship Id="rId11" Type="http://schemas.openxmlformats.org/officeDocument/2006/relationships/image" Target="../media/image8.png"/><Relationship Id="rId5" Type="http://schemas.openxmlformats.org/officeDocument/2006/relationships/image" Target="../media/image2.wmf"/><Relationship Id="rId15" Type="http://schemas.openxmlformats.org/officeDocument/2006/relationships/oleObject" Target="../embeddings/oleObject3.bin"/><Relationship Id="rId10" Type="http://schemas.openxmlformats.org/officeDocument/2006/relationships/image" Target="../media/image7.jpeg"/><Relationship Id="rId4" Type="http://schemas.openxmlformats.org/officeDocument/2006/relationships/oleObject" Target="../embeddings/oleObject1.bin"/><Relationship Id="rId9" Type="http://schemas.openxmlformats.org/officeDocument/2006/relationships/hyperlink" Target="http://www.facebook.com/pages/PosterPresentationscom/217914411419?v=app_4949752878&amp;ref=ts" TargetMode="External"/><Relationship Id="rId14" Type="http://schemas.openxmlformats.org/officeDocument/2006/relationships/image" Target="../media/image11.png"/></Relationships>
</file>

<file path=ppt/slideMasters/_rels/slideMaster3.xml.rels><?xml version="1.0" encoding="UTF-8" standalone="yes"?>
<Relationships xmlns="http://schemas.openxmlformats.org/package/2006/relationships"><Relationship Id="rId8" Type="http://schemas.openxmlformats.org/officeDocument/2006/relationships/image" Target="../media/image3.wmf"/><Relationship Id="rId13" Type="http://schemas.openxmlformats.org/officeDocument/2006/relationships/image" Target="../media/image10.png"/><Relationship Id="rId18" Type="http://schemas.openxmlformats.org/officeDocument/2006/relationships/image" Target="../media/image5.wmf"/><Relationship Id="rId3" Type="http://schemas.openxmlformats.org/officeDocument/2006/relationships/vmlDrawing" Target="../drawings/vmlDrawing2.vml"/><Relationship Id="rId7" Type="http://schemas.openxmlformats.org/officeDocument/2006/relationships/oleObject" Target="../embeddings/oleObject6.bin"/><Relationship Id="rId12" Type="http://schemas.openxmlformats.org/officeDocument/2006/relationships/image" Target="../media/image9.png"/><Relationship Id="rId17" Type="http://schemas.openxmlformats.org/officeDocument/2006/relationships/oleObject" Target="../embeddings/oleObject8.bin"/><Relationship Id="rId2" Type="http://schemas.openxmlformats.org/officeDocument/2006/relationships/theme" Target="../theme/theme3.xml"/><Relationship Id="rId16" Type="http://schemas.openxmlformats.org/officeDocument/2006/relationships/image" Target="../media/image4.wmf"/><Relationship Id="rId1" Type="http://schemas.openxmlformats.org/officeDocument/2006/relationships/slideLayout" Target="../slideLayouts/slideLayout3.xml"/><Relationship Id="rId6" Type="http://schemas.openxmlformats.org/officeDocument/2006/relationships/image" Target="../media/image6.png"/><Relationship Id="rId11" Type="http://schemas.openxmlformats.org/officeDocument/2006/relationships/image" Target="../media/image8.png"/><Relationship Id="rId5" Type="http://schemas.openxmlformats.org/officeDocument/2006/relationships/image" Target="../media/image2.wmf"/><Relationship Id="rId15" Type="http://schemas.openxmlformats.org/officeDocument/2006/relationships/oleObject" Target="../embeddings/oleObject7.bin"/><Relationship Id="rId10" Type="http://schemas.openxmlformats.org/officeDocument/2006/relationships/image" Target="../media/image7.jpeg"/><Relationship Id="rId4" Type="http://schemas.openxmlformats.org/officeDocument/2006/relationships/oleObject" Target="../embeddings/oleObject5.bin"/><Relationship Id="rId9" Type="http://schemas.openxmlformats.org/officeDocument/2006/relationships/hyperlink" Target="http://www.facebook.com/pages/PosterPresentationscom/217914411419?v=app_4949752878&amp;ref=ts" TargetMode="External"/><Relationship Id="rId14" Type="http://schemas.openxmlformats.org/officeDocument/2006/relationships/image" Target="../media/image11.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rgbClr val="959300">
            <a:alpha val="51000"/>
          </a:srgbClr>
        </a:solidFill>
        <a:effectLst/>
      </p:bgPr>
    </p:bg>
    <p:spTree>
      <p:nvGrpSpPr>
        <p:cNvPr id="1" name=""/>
        <p:cNvGrpSpPr/>
        <p:nvPr/>
      </p:nvGrpSpPr>
      <p:grpSpPr>
        <a:xfrm>
          <a:off x="0" y="0"/>
          <a:ext cx="0" cy="0"/>
          <a:chOff x="0" y="0"/>
          <a:chExt cx="0" cy="0"/>
        </a:xfrm>
      </p:grpSpPr>
      <p:sp>
        <p:nvSpPr>
          <p:cNvPr id="7" name="Rectangle 36"/>
          <p:cNvSpPr>
            <a:spLocks noChangeArrowheads="1"/>
          </p:cNvSpPr>
          <p:nvPr/>
        </p:nvSpPr>
        <p:spPr bwMode="auto">
          <a:xfrm>
            <a:off x="0" y="0"/>
            <a:ext cx="43891200" cy="4171774"/>
          </a:xfrm>
          <a:prstGeom prst="rect">
            <a:avLst/>
          </a:prstGeom>
          <a:solidFill>
            <a:srgbClr val="959300"/>
          </a:solidFill>
          <a:ln w="9525">
            <a:noFill/>
            <a:miter lim="800000"/>
            <a:headEnd/>
            <a:tailEnd/>
          </a:ln>
          <a:effectLst/>
        </p:spPr>
        <p:txBody>
          <a:bodyPr wrap="none" lIns="91436" tIns="45717" rIns="91436" bIns="45717" anchor="ctr"/>
          <a:lstStyle/>
          <a:p>
            <a:pPr>
              <a:defRPr/>
            </a:pPr>
            <a:endParaRPr lang="en-US" dirty="0"/>
          </a:p>
        </p:txBody>
      </p:sp>
      <p:sp>
        <p:nvSpPr>
          <p:cNvPr id="9" name="Rectangle 9"/>
          <p:cNvSpPr>
            <a:spLocks noChangeArrowheads="1"/>
          </p:cNvSpPr>
          <p:nvPr/>
        </p:nvSpPr>
        <p:spPr bwMode="auto">
          <a:xfrm>
            <a:off x="0" y="4248251"/>
            <a:ext cx="43891200" cy="45719"/>
          </a:xfrm>
          <a:prstGeom prst="rect">
            <a:avLst/>
          </a:prstGeom>
          <a:solidFill>
            <a:srgbClr val="959300"/>
          </a:solidFill>
          <a:ln w="152400">
            <a:solidFill>
              <a:srgbClr val="959300"/>
            </a:solidFill>
            <a:miter lim="800000"/>
            <a:headEnd/>
            <a:tailEnd/>
          </a:ln>
          <a:effectLst/>
        </p:spPr>
        <p:txBody>
          <a:bodyPr wrap="none" lIns="91436" tIns="45717" rIns="91436" bIns="45717" anchor="ctr"/>
          <a:lstStyle/>
          <a:p>
            <a:pPr>
              <a:defRPr/>
            </a:pPr>
            <a:endParaRPr lang="en-US" dirty="0"/>
          </a:p>
        </p:txBody>
      </p:sp>
      <p:sp>
        <p:nvSpPr>
          <p:cNvPr id="10" name="Text Box 14"/>
          <p:cNvSpPr txBox="1">
            <a:spLocks noChangeArrowheads="1"/>
          </p:cNvSpPr>
          <p:nvPr/>
        </p:nvSpPr>
        <p:spPr bwMode="auto">
          <a:xfrm>
            <a:off x="1567305" y="32315729"/>
            <a:ext cx="2514600" cy="336819"/>
          </a:xfrm>
          <a:prstGeom prst="rect">
            <a:avLst/>
          </a:prstGeom>
          <a:noFill/>
          <a:ln w="9525">
            <a:noFill/>
            <a:miter lim="800000"/>
            <a:headEnd/>
            <a:tailEnd/>
          </a:ln>
          <a:effectLst/>
        </p:spPr>
        <p:txBody>
          <a:bodyPr lIns="91263" tIns="45623" rIns="91263" bIns="45623">
            <a:spAutoFit/>
          </a:bodyPr>
          <a:lstStyle/>
          <a:p>
            <a:pPr eaLnBrk="0" hangingPunct="0">
              <a:lnSpc>
                <a:spcPct val="65000"/>
              </a:lnSpc>
              <a:spcBef>
                <a:spcPct val="50000"/>
              </a:spcBef>
              <a:defRPr/>
            </a:pPr>
            <a:r>
              <a:rPr lang="en-US" sz="500" b="1" dirty="0">
                <a:solidFill>
                  <a:schemeClr val="bg1">
                    <a:lumMod val="75000"/>
                  </a:schemeClr>
                </a:solidFill>
                <a:latin typeface="Arial" charset="0"/>
              </a:rPr>
              <a:t>RESEARCH POSTER PRESENTATION DESIGN © 2015</a:t>
            </a:r>
          </a:p>
          <a:p>
            <a:pPr eaLnBrk="0" hangingPunct="0">
              <a:lnSpc>
                <a:spcPct val="65000"/>
              </a:lnSpc>
              <a:spcBef>
                <a:spcPct val="50000"/>
              </a:spcBef>
              <a:defRPr/>
            </a:pPr>
            <a:r>
              <a:rPr lang="en-US" sz="1100" b="1" dirty="0">
                <a:solidFill>
                  <a:schemeClr val="bg1">
                    <a:lumMod val="75000"/>
                  </a:schemeClr>
                </a:solidFill>
                <a:latin typeface="Arial" charset="0"/>
              </a:rPr>
              <a:t>www.PosterPresentations.com</a:t>
            </a:r>
          </a:p>
        </p:txBody>
      </p:sp>
      <p:sp>
        <p:nvSpPr>
          <p:cNvPr id="2" name="Rounded Rectangle 1"/>
          <p:cNvSpPr/>
          <p:nvPr userDrawn="1"/>
        </p:nvSpPr>
        <p:spPr>
          <a:xfrm>
            <a:off x="922338" y="5047489"/>
            <a:ext cx="10058400" cy="27164332"/>
          </a:xfrm>
          <a:prstGeom prst="roundRect">
            <a:avLst>
              <a:gd name="adj" fmla="val 9229"/>
            </a:avLst>
          </a:prstGeom>
          <a:gradFill>
            <a:gsLst>
              <a:gs pos="0">
                <a:srgbClr val="CDD2DE"/>
              </a:gs>
              <a:gs pos="0">
                <a:srgbClr val="CDD2DE"/>
              </a:gs>
              <a:gs pos="100000">
                <a:srgbClr val="F3F5FA"/>
              </a:gs>
            </a:gsLst>
            <a:lin ang="16200000" scaled="1"/>
          </a:gradFill>
          <a:ln>
            <a:solidFill>
              <a:schemeClr val="accent5">
                <a:lumMod val="50000"/>
                <a:alpha val="5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Rounded Rectangle 22"/>
          <p:cNvSpPr/>
          <p:nvPr userDrawn="1"/>
        </p:nvSpPr>
        <p:spPr>
          <a:xfrm>
            <a:off x="11587692" y="5047489"/>
            <a:ext cx="10058400" cy="27164331"/>
          </a:xfrm>
          <a:prstGeom prst="roundRect">
            <a:avLst>
              <a:gd name="adj" fmla="val 9229"/>
            </a:avLst>
          </a:prstGeom>
          <a:gradFill>
            <a:gsLst>
              <a:gs pos="0">
                <a:srgbClr val="CDD2DE"/>
              </a:gs>
              <a:gs pos="0">
                <a:srgbClr val="CDD2DE"/>
              </a:gs>
              <a:gs pos="100000">
                <a:srgbClr val="F3F5FA"/>
              </a:gs>
            </a:gsLst>
            <a:lin ang="16200000" scaled="1"/>
          </a:gradFill>
          <a:ln>
            <a:solidFill>
              <a:schemeClr val="accent5">
                <a:lumMod val="50000"/>
                <a:alpha val="5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Rounded Rectangle 23"/>
          <p:cNvSpPr/>
          <p:nvPr userDrawn="1"/>
        </p:nvSpPr>
        <p:spPr>
          <a:xfrm>
            <a:off x="22253046" y="5047489"/>
            <a:ext cx="10058400" cy="27164331"/>
          </a:xfrm>
          <a:prstGeom prst="roundRect">
            <a:avLst>
              <a:gd name="adj" fmla="val 9229"/>
            </a:avLst>
          </a:prstGeom>
          <a:gradFill>
            <a:gsLst>
              <a:gs pos="0">
                <a:srgbClr val="CDD2DE"/>
              </a:gs>
              <a:gs pos="0">
                <a:srgbClr val="CDD2DE"/>
              </a:gs>
              <a:gs pos="100000">
                <a:srgbClr val="F3F5FA"/>
              </a:gs>
            </a:gsLst>
            <a:lin ang="16200000" scaled="1"/>
          </a:gradFill>
          <a:ln>
            <a:solidFill>
              <a:schemeClr val="accent5">
                <a:lumMod val="50000"/>
                <a:alpha val="5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Rounded Rectangle 25"/>
          <p:cNvSpPr/>
          <p:nvPr userDrawn="1"/>
        </p:nvSpPr>
        <p:spPr>
          <a:xfrm>
            <a:off x="32918400" y="5047489"/>
            <a:ext cx="10058400" cy="27164331"/>
          </a:xfrm>
          <a:prstGeom prst="roundRect">
            <a:avLst>
              <a:gd name="adj" fmla="val 9229"/>
            </a:avLst>
          </a:prstGeom>
          <a:gradFill>
            <a:gsLst>
              <a:gs pos="0">
                <a:srgbClr val="CDD2DE"/>
              </a:gs>
              <a:gs pos="0">
                <a:srgbClr val="CDD2DE"/>
              </a:gs>
              <a:gs pos="100000">
                <a:srgbClr val="F3F5FA"/>
              </a:gs>
            </a:gsLst>
            <a:lin ang="16200000" scaled="1"/>
          </a:gradFill>
          <a:ln>
            <a:solidFill>
              <a:schemeClr val="accent5">
                <a:lumMod val="50000"/>
                <a:alpha val="5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cSld>
  <p:clrMap bg1="lt1" tx1="dk1" bg2="lt2" tx2="dk2" accent1="accent1" accent2="accent2" accent3="accent3" accent4="accent4" accent5="accent5" accent6="accent6" hlink="hlink" folHlink="folHlink"/>
  <p:sldLayoutIdLst>
    <p:sldLayoutId id="2147483652" r:id="rId1"/>
  </p:sldLayoutIdLst>
  <p:txStyles>
    <p:titleStyle>
      <a:lvl1pPr algn="ctr" defTabSz="4388900" rtl="0" eaLnBrk="1" latinLnBrk="0" hangingPunct="1">
        <a:spcBef>
          <a:spcPct val="0"/>
        </a:spcBef>
        <a:buNone/>
        <a:defRPr sz="8800" kern="1200">
          <a:solidFill>
            <a:schemeClr val="bg1"/>
          </a:solidFill>
          <a:latin typeface="Trebuchet MS" pitchFamily="34" charset="0"/>
          <a:ea typeface="+mj-ea"/>
          <a:cs typeface="+mj-cs"/>
        </a:defRPr>
      </a:lvl1pPr>
    </p:titleStyle>
    <p:bodyStyle>
      <a:lvl1pPr marL="1645838" indent="-1645838" algn="l" defTabSz="4388900" rtl="0" eaLnBrk="1" latinLnBrk="0" hangingPunct="1">
        <a:spcBef>
          <a:spcPct val="20000"/>
        </a:spcBef>
        <a:buFont typeface="Arial" pitchFamily="34" charset="0"/>
        <a:buChar char="•"/>
        <a:defRPr sz="15400" kern="1200">
          <a:solidFill>
            <a:schemeClr val="tx1"/>
          </a:solidFill>
          <a:latin typeface="+mn-lt"/>
          <a:ea typeface="+mn-ea"/>
          <a:cs typeface="+mn-cs"/>
        </a:defRPr>
      </a:lvl1pPr>
      <a:lvl2pPr marL="3565982" indent="-1371531" algn="l" defTabSz="4388900" rtl="0" eaLnBrk="1" latinLnBrk="0" hangingPunct="1">
        <a:spcBef>
          <a:spcPct val="20000"/>
        </a:spcBef>
        <a:buFont typeface="Arial" pitchFamily="34" charset="0"/>
        <a:buChar char="–"/>
        <a:defRPr sz="13500" kern="1200">
          <a:solidFill>
            <a:schemeClr val="tx1"/>
          </a:solidFill>
          <a:latin typeface="+mn-lt"/>
          <a:ea typeface="+mn-ea"/>
          <a:cs typeface="+mn-cs"/>
        </a:defRPr>
      </a:lvl2pPr>
      <a:lvl3pPr marL="5486126" indent="-1097226" algn="l" defTabSz="4388900" rtl="0" eaLnBrk="1" latinLnBrk="0" hangingPunct="1">
        <a:spcBef>
          <a:spcPct val="20000"/>
        </a:spcBef>
        <a:buFont typeface="Arial" pitchFamily="34" charset="0"/>
        <a:buChar char="•"/>
        <a:defRPr sz="11600" kern="1200">
          <a:solidFill>
            <a:schemeClr val="tx1"/>
          </a:solidFill>
          <a:latin typeface="+mn-lt"/>
          <a:ea typeface="+mn-ea"/>
          <a:cs typeface="+mn-cs"/>
        </a:defRPr>
      </a:lvl3pPr>
      <a:lvl4pPr marL="7680577"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4pPr>
      <a:lvl5pPr marL="9875026"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5pPr>
      <a:lvl6pPr marL="12069477"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6pPr>
      <a:lvl7pPr marL="14263926"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7pPr>
      <a:lvl8pPr marL="16458377"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8pPr>
      <a:lvl9pPr marL="18652827"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9pPr>
    </p:bodyStyle>
    <p:otherStyle>
      <a:defPPr>
        <a:defRPr lang="en-US"/>
      </a:defPPr>
      <a:lvl1pPr marL="0" algn="l" defTabSz="4388900" rtl="0" eaLnBrk="1" latinLnBrk="0" hangingPunct="1">
        <a:defRPr sz="8600" kern="1200">
          <a:solidFill>
            <a:schemeClr val="tx1"/>
          </a:solidFill>
          <a:latin typeface="+mn-lt"/>
          <a:ea typeface="+mn-ea"/>
          <a:cs typeface="+mn-cs"/>
        </a:defRPr>
      </a:lvl1pPr>
      <a:lvl2pPr marL="2194451" algn="l" defTabSz="4388900" rtl="0" eaLnBrk="1" latinLnBrk="0" hangingPunct="1">
        <a:defRPr sz="8600" kern="1200">
          <a:solidFill>
            <a:schemeClr val="tx1"/>
          </a:solidFill>
          <a:latin typeface="+mn-lt"/>
          <a:ea typeface="+mn-ea"/>
          <a:cs typeface="+mn-cs"/>
        </a:defRPr>
      </a:lvl2pPr>
      <a:lvl3pPr marL="4388900" algn="l" defTabSz="4388900" rtl="0" eaLnBrk="1" latinLnBrk="0" hangingPunct="1">
        <a:defRPr sz="8600" kern="1200">
          <a:solidFill>
            <a:schemeClr val="tx1"/>
          </a:solidFill>
          <a:latin typeface="+mn-lt"/>
          <a:ea typeface="+mn-ea"/>
          <a:cs typeface="+mn-cs"/>
        </a:defRPr>
      </a:lvl3pPr>
      <a:lvl4pPr marL="6583351" algn="l" defTabSz="4388900" rtl="0" eaLnBrk="1" latinLnBrk="0" hangingPunct="1">
        <a:defRPr sz="8600" kern="1200">
          <a:solidFill>
            <a:schemeClr val="tx1"/>
          </a:solidFill>
          <a:latin typeface="+mn-lt"/>
          <a:ea typeface="+mn-ea"/>
          <a:cs typeface="+mn-cs"/>
        </a:defRPr>
      </a:lvl4pPr>
      <a:lvl5pPr marL="8777801" algn="l" defTabSz="4388900" rtl="0" eaLnBrk="1" latinLnBrk="0" hangingPunct="1">
        <a:defRPr sz="8600" kern="1200">
          <a:solidFill>
            <a:schemeClr val="tx1"/>
          </a:solidFill>
          <a:latin typeface="+mn-lt"/>
          <a:ea typeface="+mn-ea"/>
          <a:cs typeface="+mn-cs"/>
        </a:defRPr>
      </a:lvl5pPr>
      <a:lvl6pPr marL="10972252" algn="l" defTabSz="4388900" rtl="0" eaLnBrk="1" latinLnBrk="0" hangingPunct="1">
        <a:defRPr sz="8600" kern="1200">
          <a:solidFill>
            <a:schemeClr val="tx1"/>
          </a:solidFill>
          <a:latin typeface="+mn-lt"/>
          <a:ea typeface="+mn-ea"/>
          <a:cs typeface="+mn-cs"/>
        </a:defRPr>
      </a:lvl6pPr>
      <a:lvl7pPr marL="13166703" algn="l" defTabSz="4388900" rtl="0" eaLnBrk="1" latinLnBrk="0" hangingPunct="1">
        <a:defRPr sz="8600" kern="1200">
          <a:solidFill>
            <a:schemeClr val="tx1"/>
          </a:solidFill>
          <a:latin typeface="+mn-lt"/>
          <a:ea typeface="+mn-ea"/>
          <a:cs typeface="+mn-cs"/>
        </a:defRPr>
      </a:lvl7pPr>
      <a:lvl8pPr marL="15361152" algn="l" defTabSz="4388900" rtl="0" eaLnBrk="1" latinLnBrk="0" hangingPunct="1">
        <a:defRPr sz="8600" kern="1200">
          <a:solidFill>
            <a:schemeClr val="tx1"/>
          </a:solidFill>
          <a:latin typeface="+mn-lt"/>
          <a:ea typeface="+mn-ea"/>
          <a:cs typeface="+mn-cs"/>
        </a:defRPr>
      </a:lvl8pPr>
      <a:lvl9pPr marL="17555603" algn="l" defTabSz="4388900" rtl="0" eaLnBrk="1" latinLnBrk="0" hangingPunct="1">
        <a:defRPr sz="86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rgbClr val="959300">
            <a:alpha val="54000"/>
          </a:srgbClr>
        </a:solidFill>
        <a:effectLst/>
      </p:bgPr>
    </p:bg>
    <p:spTree>
      <p:nvGrpSpPr>
        <p:cNvPr id="1" name=""/>
        <p:cNvGrpSpPr/>
        <p:nvPr/>
      </p:nvGrpSpPr>
      <p:grpSpPr>
        <a:xfrm>
          <a:off x="0" y="0"/>
          <a:ext cx="0" cy="0"/>
          <a:chOff x="0" y="0"/>
          <a:chExt cx="0" cy="0"/>
        </a:xfrm>
      </p:grpSpPr>
      <p:sp>
        <p:nvSpPr>
          <p:cNvPr id="7" name="Rectangle 36"/>
          <p:cNvSpPr>
            <a:spLocks noChangeArrowheads="1"/>
          </p:cNvSpPr>
          <p:nvPr/>
        </p:nvSpPr>
        <p:spPr bwMode="auto">
          <a:xfrm>
            <a:off x="0" y="0"/>
            <a:ext cx="43891200" cy="4076700"/>
          </a:xfrm>
          <a:prstGeom prst="rect">
            <a:avLst/>
          </a:prstGeom>
          <a:solidFill>
            <a:srgbClr val="959300"/>
          </a:solidFill>
          <a:ln w="9525">
            <a:noFill/>
            <a:miter lim="800000"/>
            <a:headEnd/>
            <a:tailEnd/>
          </a:ln>
          <a:effectLst/>
        </p:spPr>
        <p:txBody>
          <a:bodyPr wrap="none" lIns="91436" tIns="45717" rIns="91436" bIns="45717" anchor="ctr"/>
          <a:lstStyle/>
          <a:p>
            <a:pPr>
              <a:defRPr/>
            </a:pPr>
            <a:endParaRPr lang="en-US" dirty="0"/>
          </a:p>
        </p:txBody>
      </p:sp>
      <p:sp>
        <p:nvSpPr>
          <p:cNvPr id="9" name="Rectangle 9"/>
          <p:cNvSpPr>
            <a:spLocks noChangeArrowheads="1"/>
          </p:cNvSpPr>
          <p:nvPr/>
        </p:nvSpPr>
        <p:spPr bwMode="auto">
          <a:xfrm>
            <a:off x="0" y="4157663"/>
            <a:ext cx="43891200" cy="152400"/>
          </a:xfrm>
          <a:prstGeom prst="rect">
            <a:avLst/>
          </a:prstGeom>
          <a:solidFill>
            <a:srgbClr val="959300"/>
          </a:solidFill>
          <a:ln w="152400">
            <a:solidFill>
              <a:srgbClr val="959300"/>
            </a:solidFill>
            <a:miter lim="800000"/>
            <a:headEnd/>
            <a:tailEnd/>
          </a:ln>
          <a:effectLst/>
        </p:spPr>
        <p:txBody>
          <a:bodyPr wrap="none" lIns="91436" tIns="45717" rIns="91436" bIns="45717" anchor="ctr"/>
          <a:lstStyle/>
          <a:p>
            <a:pPr>
              <a:defRPr/>
            </a:pPr>
            <a:endParaRPr lang="en-US" dirty="0"/>
          </a:p>
        </p:txBody>
      </p:sp>
      <p:cxnSp>
        <p:nvCxnSpPr>
          <p:cNvPr id="38" name="Straight Connector 37"/>
          <p:cNvCxnSpPr/>
          <p:nvPr/>
        </p:nvCxnSpPr>
        <p:spPr>
          <a:xfrm flipV="1">
            <a:off x="-13946601" y="11526118"/>
            <a:ext cx="13577436" cy="818"/>
          </a:xfrm>
          <a:prstGeom prst="line">
            <a:avLst/>
          </a:prstGeom>
          <a:ln>
            <a:solidFill>
              <a:schemeClr val="bg1">
                <a:lumMod val="95000"/>
              </a:schemeClr>
            </a:solidFill>
          </a:ln>
        </p:spPr>
        <p:style>
          <a:lnRef idx="1">
            <a:schemeClr val="accent1"/>
          </a:lnRef>
          <a:fillRef idx="0">
            <a:schemeClr val="accent1"/>
          </a:fillRef>
          <a:effectRef idx="0">
            <a:schemeClr val="accent1"/>
          </a:effectRef>
          <a:fontRef idx="minor">
            <a:schemeClr val="tx1"/>
          </a:fontRef>
        </p:style>
      </p:cxnSp>
      <p:sp>
        <p:nvSpPr>
          <p:cNvPr id="21" name="Rounded Rectangle 20"/>
          <p:cNvSpPr/>
          <p:nvPr userDrawn="1"/>
        </p:nvSpPr>
        <p:spPr>
          <a:xfrm>
            <a:off x="922338" y="4914901"/>
            <a:ext cx="13577436" cy="27213792"/>
          </a:xfrm>
          <a:prstGeom prst="roundRect">
            <a:avLst>
              <a:gd name="adj" fmla="val 5862"/>
            </a:avLst>
          </a:prstGeom>
          <a:gradFill>
            <a:gsLst>
              <a:gs pos="0">
                <a:srgbClr val="CDD2DE"/>
              </a:gs>
              <a:gs pos="0">
                <a:schemeClr val="tx2">
                  <a:lumMod val="40000"/>
                  <a:lumOff val="60000"/>
                </a:schemeClr>
              </a:gs>
              <a:gs pos="100000">
                <a:srgbClr val="F3F5FA"/>
              </a:gs>
            </a:gsLst>
            <a:lin ang="16200000" scaled="1"/>
          </a:gradFill>
          <a:ln>
            <a:solidFill>
              <a:schemeClr val="accent5">
                <a:lumMod val="50000"/>
                <a:alpha val="5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Rounded Rectangle 21"/>
          <p:cNvSpPr/>
          <p:nvPr userDrawn="1"/>
        </p:nvSpPr>
        <p:spPr>
          <a:xfrm>
            <a:off x="15154504" y="4914901"/>
            <a:ext cx="13577436" cy="27213791"/>
          </a:xfrm>
          <a:prstGeom prst="roundRect">
            <a:avLst>
              <a:gd name="adj" fmla="val 5862"/>
            </a:avLst>
          </a:prstGeom>
          <a:gradFill>
            <a:gsLst>
              <a:gs pos="0">
                <a:srgbClr val="CDD2DE"/>
              </a:gs>
              <a:gs pos="0">
                <a:schemeClr val="tx2">
                  <a:lumMod val="40000"/>
                  <a:lumOff val="60000"/>
                </a:schemeClr>
              </a:gs>
              <a:gs pos="100000">
                <a:srgbClr val="F3F5FA"/>
              </a:gs>
            </a:gsLst>
            <a:lin ang="16200000" scaled="1"/>
          </a:gradFill>
          <a:ln>
            <a:solidFill>
              <a:schemeClr val="accent5">
                <a:lumMod val="50000"/>
                <a:alpha val="5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Rounded Rectangle 22"/>
          <p:cNvSpPr/>
          <p:nvPr userDrawn="1"/>
        </p:nvSpPr>
        <p:spPr>
          <a:xfrm>
            <a:off x="29386670" y="4914901"/>
            <a:ext cx="13577436" cy="27213791"/>
          </a:xfrm>
          <a:prstGeom prst="roundRect">
            <a:avLst>
              <a:gd name="adj" fmla="val 5862"/>
            </a:avLst>
          </a:prstGeom>
          <a:gradFill>
            <a:gsLst>
              <a:gs pos="0">
                <a:srgbClr val="CDD2DE"/>
              </a:gs>
              <a:gs pos="0">
                <a:schemeClr val="tx2">
                  <a:lumMod val="40000"/>
                  <a:lumOff val="60000"/>
                </a:schemeClr>
              </a:gs>
              <a:gs pos="100000">
                <a:srgbClr val="F3F5FA"/>
              </a:gs>
            </a:gsLst>
            <a:lin ang="16200000" scaled="1"/>
          </a:gradFill>
          <a:ln>
            <a:solidFill>
              <a:schemeClr val="accent5">
                <a:lumMod val="50000"/>
                <a:alpha val="5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4" name="Group 43"/>
          <p:cNvGrpSpPr/>
          <p:nvPr userDrawn="1"/>
        </p:nvGrpSpPr>
        <p:grpSpPr>
          <a:xfrm>
            <a:off x="44157839" y="-55065"/>
            <a:ext cx="11062139" cy="32973465"/>
            <a:chOff x="44157839" y="-55065"/>
            <a:chExt cx="11062139" cy="32973465"/>
          </a:xfrm>
        </p:grpSpPr>
        <p:sp>
          <p:nvSpPr>
            <p:cNvPr id="45" name="Rectangle 44"/>
            <p:cNvSpPr/>
            <p:nvPr userDrawn="1"/>
          </p:nvSpPr>
          <p:spPr>
            <a:xfrm>
              <a:off x="44157839" y="-55065"/>
              <a:ext cx="11062139" cy="32973465"/>
            </a:xfrm>
            <a:prstGeom prst="rect">
              <a:avLst/>
            </a:prstGeom>
            <a:solidFill>
              <a:schemeClr val="tx1">
                <a:lumMod val="95000"/>
                <a:lumOff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457200" tIns="457200" rIns="457200" bIns="0" rtlCol="0" anchor="t" anchorCtr="0"/>
            <a:lstStyle/>
            <a:p>
              <a:pPr algn="ctr"/>
              <a:r>
                <a:rPr lang="en-US" sz="4000" b="1" spc="600" dirty="0">
                  <a:solidFill>
                    <a:schemeClr val="bg1"/>
                  </a:solidFill>
                  <a:latin typeface="Trebuchet MS" pitchFamily="34" charset="0"/>
                </a:rPr>
                <a:t>QUICK START (cont.)</a:t>
              </a:r>
            </a:p>
            <a:p>
              <a:pPr algn="ctr"/>
              <a:endParaRPr lang="en-US" sz="3600" b="1" baseline="0" dirty="0">
                <a:solidFill>
                  <a:schemeClr val="bg1"/>
                </a:solidFill>
                <a:latin typeface="Trebuchet MS" pitchFamily="34" charset="0"/>
              </a:endParaRPr>
            </a:p>
            <a:p>
              <a:pPr algn="ctr"/>
              <a:r>
                <a:rPr lang="en-US" sz="3200" b="1" baseline="0" dirty="0">
                  <a:solidFill>
                    <a:srgbClr val="FFC000"/>
                  </a:solidFill>
                  <a:latin typeface="Trebuchet MS" pitchFamily="34" charset="0"/>
                </a:rPr>
                <a:t>How to change the template color theme</a:t>
              </a:r>
            </a:p>
            <a:p>
              <a:pPr marL="0" marR="0" lvl="2" indent="0" algn="l" defTabSz="114300" rtl="0" eaLnBrk="1" fontAlgn="auto" latinLnBrk="0" hangingPunct="1">
                <a:lnSpc>
                  <a:spcPct val="100000"/>
                </a:lnSpc>
                <a:spcBef>
                  <a:spcPts val="0"/>
                </a:spcBef>
                <a:spcAft>
                  <a:spcPts val="0"/>
                </a:spcAft>
                <a:buClrTx/>
                <a:buSzTx/>
                <a:buFontTx/>
                <a:buNone/>
                <a:tabLst/>
                <a:defRPr/>
              </a:pPr>
              <a:r>
                <a:rPr lang="en-US" sz="2400" b="0" baseline="0" dirty="0">
                  <a:solidFill>
                    <a:schemeClr val="bg1">
                      <a:lumMod val="75000"/>
                    </a:schemeClr>
                  </a:solidFill>
                  <a:latin typeface="Trebuchet MS" pitchFamily="34" charset="0"/>
                </a:rPr>
                <a:t>You can easily change the color theme of your poster by going to the DESIGN menu, click on COLORS, and choose the color theme of your choice. You can </a:t>
              </a:r>
              <a:r>
                <a:rPr lang="en-US" sz="2400" b="0" spc="0" baseline="0" dirty="0">
                  <a:solidFill>
                    <a:schemeClr val="bg1">
                      <a:lumMod val="75000"/>
                    </a:schemeClr>
                  </a:solidFill>
                  <a:latin typeface="Trebuchet MS" pitchFamily="34" charset="0"/>
                </a:rPr>
                <a:t>also create your own color theme.</a:t>
              </a:r>
            </a:p>
            <a:p>
              <a:pPr marL="0" marR="0" lvl="2" indent="0" algn="l" defTabSz="114300" rtl="0" eaLnBrk="1" fontAlgn="auto" latinLnBrk="0" hangingPunct="1">
                <a:lnSpc>
                  <a:spcPct val="100000"/>
                </a:lnSpc>
                <a:spcBef>
                  <a:spcPts val="0"/>
                </a:spcBef>
                <a:spcAft>
                  <a:spcPts val="0"/>
                </a:spcAft>
                <a:buClrTx/>
                <a:buSzTx/>
                <a:buFontTx/>
                <a:buNone/>
                <a:tabLst/>
                <a:defRPr/>
              </a:pPr>
              <a:endParaRPr lang="en-US" sz="2400" b="0" baseline="0" dirty="0">
                <a:solidFill>
                  <a:schemeClr val="bg1">
                    <a:lumMod val="75000"/>
                  </a:schemeClr>
                </a:solidFill>
                <a:latin typeface="Trebuchet MS" pitchFamily="34" charset="0"/>
              </a:endParaRPr>
            </a:p>
            <a:p>
              <a:pPr marL="0" indent="0" algn="l" defTabSz="114300"/>
              <a:endParaRPr lang="en-US" sz="2400" b="0" baseline="0" dirty="0">
                <a:solidFill>
                  <a:schemeClr val="bg1">
                    <a:lumMod val="75000"/>
                  </a:schemeClr>
                </a:solidFill>
                <a:latin typeface="Trebuchet MS" pitchFamily="34" charset="0"/>
              </a:endParaRPr>
            </a:p>
            <a:p>
              <a:pPr marL="0" indent="0" algn="l" defTabSz="114300"/>
              <a:endParaRPr lang="en-US" sz="2400" b="0" baseline="0" dirty="0">
                <a:solidFill>
                  <a:schemeClr val="bg1">
                    <a:lumMod val="75000"/>
                  </a:schemeClr>
                </a:solidFill>
                <a:latin typeface="Trebuchet MS" pitchFamily="34" charset="0"/>
              </a:endParaRPr>
            </a:p>
            <a:p>
              <a:pPr marL="0" indent="0" algn="l" defTabSz="114300"/>
              <a:endParaRPr lang="en-US" sz="2400" b="0" baseline="0" dirty="0">
                <a:solidFill>
                  <a:schemeClr val="bg1">
                    <a:lumMod val="75000"/>
                  </a:schemeClr>
                </a:solidFill>
                <a:latin typeface="Trebuchet MS" pitchFamily="34" charset="0"/>
              </a:endParaRPr>
            </a:p>
            <a:p>
              <a:pPr marL="0" indent="0" algn="l" defTabSz="114300"/>
              <a:endParaRPr lang="en-US" sz="2400" b="0" baseline="0" dirty="0">
                <a:solidFill>
                  <a:schemeClr val="bg1">
                    <a:lumMod val="75000"/>
                  </a:schemeClr>
                </a:solidFill>
                <a:latin typeface="Trebuchet MS" pitchFamily="34" charset="0"/>
              </a:endParaRPr>
            </a:p>
            <a:p>
              <a:pPr marL="0" indent="0" algn="l" defTabSz="114300"/>
              <a:endParaRPr lang="en-US" sz="2400" b="0" baseline="0" dirty="0">
                <a:solidFill>
                  <a:schemeClr val="bg1">
                    <a:lumMod val="75000"/>
                  </a:schemeClr>
                </a:solidFill>
                <a:latin typeface="Trebuchet MS" pitchFamily="34" charset="0"/>
              </a:endParaRPr>
            </a:p>
            <a:p>
              <a:pPr marL="0" indent="0" algn="l" defTabSz="114300"/>
              <a:endParaRPr lang="en-US" sz="2400" b="0" baseline="0" dirty="0">
                <a:solidFill>
                  <a:schemeClr val="bg1">
                    <a:lumMod val="75000"/>
                  </a:schemeClr>
                </a:solidFill>
                <a:latin typeface="Trebuchet MS" pitchFamily="34" charset="0"/>
              </a:endParaRPr>
            </a:p>
            <a:p>
              <a:pPr marL="0" indent="0" algn="l" defTabSz="114300"/>
              <a:r>
                <a:rPr lang="en-US" sz="2400" b="0" baseline="0" dirty="0">
                  <a:solidFill>
                    <a:schemeClr val="bg1">
                      <a:lumMod val="75000"/>
                    </a:schemeClr>
                  </a:solidFill>
                  <a:latin typeface="Trebuchet MS" pitchFamily="34" charset="0"/>
                </a:rPr>
                <a:t>You can also manually change the color of your background by going to VIEW &gt; SLIDE MASTER.  After you finish working on the master be sure to go to VIEW &gt; NORMAL to continue working on your poster.</a:t>
              </a:r>
            </a:p>
            <a:p>
              <a:pPr marL="0" indent="0" algn="l" defTabSz="114300"/>
              <a:endParaRPr lang="en-US" sz="2400" b="0" baseline="0" dirty="0">
                <a:solidFill>
                  <a:schemeClr val="bg1">
                    <a:lumMod val="75000"/>
                  </a:schemeClr>
                </a:solidFill>
                <a:latin typeface="Trebuchet MS" pitchFamily="34" charset="0"/>
              </a:endParaRPr>
            </a:p>
            <a:p>
              <a:pPr algn="ctr"/>
              <a:r>
                <a:rPr lang="en-US" sz="3200" b="1" baseline="0" dirty="0">
                  <a:solidFill>
                    <a:srgbClr val="FFC000"/>
                  </a:solidFill>
                  <a:latin typeface="Trebuchet MS" pitchFamily="34" charset="0"/>
                </a:rPr>
                <a:t>How to add Text</a:t>
              </a:r>
            </a:p>
            <a:p>
              <a:pPr marL="3265488" lvl="2" indent="0" algn="l" defTabSz="114300"/>
              <a:r>
                <a:rPr lang="en-US" sz="2400" b="0" baseline="0" dirty="0">
                  <a:solidFill>
                    <a:schemeClr val="bg1">
                      <a:lumMod val="75000"/>
                    </a:schemeClr>
                  </a:solidFill>
                  <a:latin typeface="Trebuchet MS" pitchFamily="34" charset="0"/>
                </a:rPr>
                <a:t>The template comes with a number of pre-formatted placeholders for headers and text blocks. You can add more blocks by copying and pasting the existing ones or by adding a text box from the HOME menu. </a:t>
              </a:r>
            </a:p>
            <a:p>
              <a:pPr marL="1518341" lvl="2" indent="0" algn="l" defTabSz="114300"/>
              <a:endParaRPr lang="en-US" sz="2400" b="0" baseline="0" dirty="0">
                <a:solidFill>
                  <a:schemeClr val="bg1">
                    <a:lumMod val="75000"/>
                  </a:schemeClr>
                </a:solidFill>
                <a:latin typeface="Trebuchet MS" pitchFamily="34" charset="0"/>
              </a:endParaRPr>
            </a:p>
            <a:p>
              <a:pPr marL="0" marR="0" lvl="0" indent="0" algn="ctr" defTabSz="1518341" rtl="0" eaLnBrk="1" fontAlgn="auto" latinLnBrk="0" hangingPunct="1">
                <a:lnSpc>
                  <a:spcPct val="100000"/>
                </a:lnSpc>
                <a:spcBef>
                  <a:spcPts val="0"/>
                </a:spcBef>
                <a:spcAft>
                  <a:spcPts val="0"/>
                </a:spcAft>
                <a:buClrTx/>
                <a:buSzTx/>
                <a:buFontTx/>
                <a:buNone/>
                <a:tabLst/>
                <a:defRPr/>
              </a:pPr>
              <a:r>
                <a:rPr lang="en-US" sz="2400" b="0" baseline="0" dirty="0">
                  <a:solidFill>
                    <a:schemeClr val="bg1">
                      <a:lumMod val="75000"/>
                    </a:schemeClr>
                  </a:solidFill>
                  <a:latin typeface="Trebuchet MS" pitchFamily="34" charset="0"/>
                </a:rPr>
                <a:t> </a:t>
              </a:r>
              <a:r>
                <a:rPr kumimoji="0" lang="en-US" sz="3200" b="1" i="0" u="none" strike="noStrike" kern="1200" cap="none" spc="0" normalizeH="0" baseline="0" noProof="0" dirty="0">
                  <a:ln>
                    <a:noFill/>
                  </a:ln>
                  <a:solidFill>
                    <a:srgbClr val="FFC000"/>
                  </a:solidFill>
                  <a:effectLst/>
                  <a:uLnTx/>
                  <a:uFillTx/>
                  <a:latin typeface="Trebuchet MS" pitchFamily="34" charset="0"/>
                </a:rPr>
                <a:t>Text size</a:t>
              </a:r>
            </a:p>
            <a:p>
              <a:pPr marL="0" marR="0" lvl="0" indent="0" algn="l" defTabSz="1143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white">
                      <a:lumMod val="75000"/>
                    </a:prstClr>
                  </a:solidFill>
                  <a:effectLst/>
                  <a:uLnTx/>
                  <a:uFillTx/>
                  <a:latin typeface="Trebuchet MS" pitchFamily="34" charset="0"/>
                </a:rPr>
                <a:t>Adjust the size of your text based on how much content you have to present. The default template text offers a good starting point. Follow the conference requirements.</a:t>
              </a:r>
              <a:endParaRPr lang="en-US" sz="2400" b="0" baseline="0" dirty="0">
                <a:solidFill>
                  <a:schemeClr val="bg1">
                    <a:lumMod val="75000"/>
                  </a:schemeClr>
                </a:solidFill>
                <a:latin typeface="Trebuchet MS" pitchFamily="34" charset="0"/>
              </a:endParaRPr>
            </a:p>
            <a:p>
              <a:pPr marL="1518341" lvl="2" indent="0" algn="l" defTabSz="114300"/>
              <a:endParaRPr lang="en-US" sz="2400" b="0" baseline="0" dirty="0">
                <a:solidFill>
                  <a:schemeClr val="bg1">
                    <a:lumMod val="75000"/>
                  </a:schemeClr>
                </a:solidFill>
                <a:latin typeface="Trebuchet MS" pitchFamily="34" charset="0"/>
              </a:endParaRPr>
            </a:p>
            <a:p>
              <a:pPr algn="ctr"/>
              <a:r>
                <a:rPr lang="en-US" sz="3200" b="1" baseline="0" dirty="0">
                  <a:solidFill>
                    <a:srgbClr val="FFC000"/>
                  </a:solidFill>
                  <a:latin typeface="Trebuchet MS" pitchFamily="34" charset="0"/>
                </a:rPr>
                <a:t>How to add Tables</a:t>
              </a:r>
            </a:p>
            <a:p>
              <a:pPr marL="1730375" lvl="1" indent="0" algn="l" defTabSz="114300"/>
              <a:r>
                <a:rPr lang="en-US" sz="2400" b="0" baseline="0" dirty="0">
                  <a:solidFill>
                    <a:schemeClr val="bg1">
                      <a:lumMod val="75000"/>
                    </a:schemeClr>
                  </a:solidFill>
                  <a:latin typeface="Trebuchet MS" pitchFamily="34" charset="0"/>
                </a:rPr>
                <a:t>To add a table from scratch go to the INSERT menu and </a:t>
              </a:r>
              <a:br>
                <a:rPr lang="en-US" sz="2400" b="0" baseline="0" dirty="0">
                  <a:solidFill>
                    <a:schemeClr val="bg1">
                      <a:lumMod val="75000"/>
                    </a:schemeClr>
                  </a:solidFill>
                  <a:latin typeface="Trebuchet MS" pitchFamily="34" charset="0"/>
                </a:rPr>
              </a:br>
              <a:r>
                <a:rPr lang="en-US" sz="2400" b="0" baseline="0" dirty="0">
                  <a:solidFill>
                    <a:schemeClr val="bg1">
                      <a:lumMod val="75000"/>
                    </a:schemeClr>
                  </a:solidFill>
                  <a:latin typeface="Trebuchet MS" pitchFamily="34" charset="0"/>
                </a:rPr>
                <a:t>click on TABLE. A drop-down box will help you select rows and columns. </a:t>
              </a:r>
            </a:p>
            <a:p>
              <a:pPr marL="0" lvl="0" indent="0" algn="l" defTabSz="114300"/>
              <a:r>
                <a:rPr lang="en-US" sz="2400" b="0" baseline="0" dirty="0">
                  <a:solidFill>
                    <a:schemeClr val="bg1">
                      <a:lumMod val="75000"/>
                    </a:schemeClr>
                  </a:solidFill>
                  <a:latin typeface="Trebuchet MS" pitchFamily="34" charset="0"/>
                </a:rPr>
                <a:t>You can also copy and a paste a table from Word or another PowerPoint document. A pasted table may need to be re-formatted by RIGHT-CLICK &gt; FORMAT SHAPE, TEXT BOX, Margins.</a:t>
              </a:r>
            </a:p>
            <a:p>
              <a:pPr marL="0" lvl="0" indent="0" algn="l" defTabSz="114300"/>
              <a:endParaRPr lang="en-US" sz="2400" b="0" baseline="0" dirty="0">
                <a:solidFill>
                  <a:schemeClr val="bg1">
                    <a:lumMod val="75000"/>
                  </a:schemeClr>
                </a:solidFill>
                <a:latin typeface="Trebuchet MS" pitchFamily="34" charset="0"/>
              </a:endParaRPr>
            </a:p>
            <a:p>
              <a:pPr marL="0" marR="0" lvl="0" indent="0" algn="ctr" defTabSz="1518341"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srgbClr val="FFC000"/>
                  </a:solidFill>
                  <a:effectLst/>
                  <a:uLnTx/>
                  <a:uFillTx/>
                  <a:latin typeface="Trebuchet MS" pitchFamily="34" charset="0"/>
                </a:rPr>
                <a:t>Graphs / Charts</a:t>
              </a:r>
            </a:p>
            <a:p>
              <a:pPr marL="0" marR="0" lvl="0" indent="0" algn="l" defTabSz="1143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white">
                      <a:lumMod val="75000"/>
                    </a:prstClr>
                  </a:solidFill>
                  <a:effectLst/>
                  <a:uLnTx/>
                  <a:uFillTx/>
                  <a:latin typeface="Trebuchet MS" pitchFamily="34" charset="0"/>
                </a:rPr>
                <a:t>You can simply copy and paste charts and graphs from Excel or Word. Some reformatting may be required depending on how the original document has been created.</a:t>
              </a:r>
            </a:p>
            <a:p>
              <a:pPr marL="0" marR="0" lvl="0" indent="0" algn="l" defTabSz="1143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prstClr val="white">
                    <a:lumMod val="75000"/>
                  </a:prstClr>
                </a:solidFill>
                <a:effectLst/>
                <a:uLnTx/>
                <a:uFillTx/>
                <a:latin typeface="Trebuchet MS" pitchFamily="34" charset="0"/>
              </a:endParaRPr>
            </a:p>
            <a:p>
              <a:pPr marL="0" marR="0" lvl="0" indent="0" algn="ctr" defTabSz="1518341"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srgbClr val="FFC000"/>
                  </a:solidFill>
                  <a:effectLst/>
                  <a:uLnTx/>
                  <a:uFillTx/>
                  <a:latin typeface="Trebuchet MS" pitchFamily="34" charset="0"/>
                </a:rPr>
                <a:t>How to change the column configuration</a:t>
              </a:r>
            </a:p>
            <a:p>
              <a:pPr marL="0" marR="0" lvl="0" indent="0" algn="l" defTabSz="1143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white">
                      <a:lumMod val="75000"/>
                    </a:prstClr>
                  </a:solidFill>
                  <a:effectLst/>
                  <a:uLnTx/>
                  <a:uFillTx/>
                  <a:latin typeface="Trebuchet MS" pitchFamily="34" charset="0"/>
                </a:rPr>
                <a:t>RIGHT-CLICK on the poster background and select LAYOUT to see the column options available for this template. The poster columns can also be customized on the Master. VIEW &gt; MASTER.</a:t>
              </a:r>
            </a:p>
            <a:p>
              <a:pPr marL="0" marR="0" lvl="0" indent="0" algn="ctr" defTabSz="1518341" rtl="0" eaLnBrk="1" fontAlgn="auto" latinLnBrk="0" hangingPunct="1">
                <a:lnSpc>
                  <a:spcPct val="100000"/>
                </a:lnSpc>
                <a:spcBef>
                  <a:spcPts val="0"/>
                </a:spcBef>
                <a:spcAft>
                  <a:spcPts val="0"/>
                </a:spcAft>
                <a:buClrTx/>
                <a:buSzTx/>
                <a:buFontTx/>
                <a:buNone/>
                <a:tabLst/>
                <a:defRPr/>
              </a:pPr>
              <a:endParaRPr kumimoji="0" lang="en-US" sz="3200" b="1" i="0" u="none" strike="noStrike" kern="1200" cap="none" spc="0" normalizeH="0" baseline="0" noProof="0" dirty="0">
                <a:ln>
                  <a:noFill/>
                </a:ln>
                <a:solidFill>
                  <a:srgbClr val="FFC000"/>
                </a:solidFill>
                <a:effectLst/>
                <a:uLnTx/>
                <a:uFillTx/>
                <a:latin typeface="Trebuchet MS" pitchFamily="34" charset="0"/>
              </a:endParaRPr>
            </a:p>
            <a:p>
              <a:pPr marL="0" marR="0" lvl="0" indent="0" algn="ctr" defTabSz="1518341"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srgbClr val="FFC000"/>
                  </a:solidFill>
                  <a:effectLst/>
                  <a:uLnTx/>
                  <a:uFillTx/>
                  <a:latin typeface="Trebuchet MS" pitchFamily="34" charset="0"/>
                </a:rPr>
                <a:t>How to remove the info bars</a:t>
              </a:r>
            </a:p>
            <a:p>
              <a:pPr marL="0" marR="0" lvl="0" indent="0" algn="l" defTabSz="1143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white">
                      <a:lumMod val="75000"/>
                    </a:prstClr>
                  </a:solidFill>
                  <a:effectLst/>
                  <a:uLnTx/>
                  <a:uFillTx/>
                  <a:latin typeface="Trebuchet MS" pitchFamily="34" charset="0"/>
                </a:rPr>
                <a:t>If you are working in PowerPoint for Windows and have finished your poster, save as PDF and the bars will not be included. You can also delete them by going to VIEW &gt; MASTER. On the Mac adjust the Page-Setup to match the Page-Setup in PowerPoint before you create a PDF. You can also delete them from the Slide Master.</a:t>
              </a:r>
            </a:p>
            <a:p>
              <a:pPr marL="0" marR="0" lvl="0" indent="0" algn="l" defTabSz="1143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prstClr val="white">
                    <a:lumMod val="75000"/>
                  </a:prstClr>
                </a:solidFill>
                <a:effectLst/>
                <a:uLnTx/>
                <a:uFillTx/>
                <a:latin typeface="Trebuchet MS" pitchFamily="34" charset="0"/>
              </a:endParaRPr>
            </a:p>
            <a:p>
              <a:pPr marL="0" marR="0" lvl="0" indent="0" algn="ctr" defTabSz="1518341"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srgbClr val="FFC000"/>
                  </a:solidFill>
                  <a:effectLst/>
                  <a:uLnTx/>
                  <a:uFillTx/>
                  <a:latin typeface="Trebuchet MS" pitchFamily="34" charset="0"/>
                </a:rPr>
                <a:t>Save your work</a:t>
              </a:r>
            </a:p>
            <a:p>
              <a:pPr marL="0" marR="0" lvl="0" indent="0" algn="l" defTabSz="1143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white">
                      <a:lumMod val="75000"/>
                    </a:prstClr>
                  </a:solidFill>
                  <a:effectLst/>
                  <a:uLnTx/>
                  <a:uFillTx/>
                  <a:latin typeface="Trebuchet MS" pitchFamily="34" charset="0"/>
                </a:rPr>
                <a:t>Save your template as a PowerPoint document. For printing, save as PowerPoint or “Print-quality” PDF.</a:t>
              </a:r>
            </a:p>
            <a:p>
              <a:pPr marL="0" marR="0" lvl="0" indent="0" algn="l" defTabSz="114300" rtl="0" eaLnBrk="1" fontAlgn="auto" latinLnBrk="0" hangingPunct="1">
                <a:lnSpc>
                  <a:spcPct val="100000"/>
                </a:lnSpc>
                <a:spcBef>
                  <a:spcPts val="0"/>
                </a:spcBef>
                <a:spcAft>
                  <a:spcPts val="0"/>
                </a:spcAft>
                <a:buClrTx/>
                <a:buSzTx/>
                <a:buFontTx/>
                <a:buNone/>
                <a:tabLst/>
                <a:defRPr/>
              </a:pPr>
              <a:endParaRPr lang="en-US" sz="2400" b="0" baseline="0" dirty="0">
                <a:solidFill>
                  <a:schemeClr val="bg1">
                    <a:lumMod val="75000"/>
                  </a:schemeClr>
                </a:solidFill>
                <a:latin typeface="Trebuchet MS" pitchFamily="34" charset="0"/>
              </a:endParaRPr>
            </a:p>
            <a:p>
              <a:pPr marL="0" marR="0" lvl="0" indent="0" algn="ctr" defTabSz="1518341"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srgbClr val="FFC000"/>
                  </a:solidFill>
                  <a:effectLst/>
                  <a:uLnTx/>
                  <a:uFillTx/>
                  <a:latin typeface="Trebuchet MS" pitchFamily="34" charset="0"/>
                </a:rPr>
                <a:t>Print your poster</a:t>
              </a:r>
            </a:p>
            <a:p>
              <a:pPr marL="0" marR="0" lvl="0" indent="0" algn="l" defTabSz="1143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white">
                      <a:lumMod val="75000"/>
                    </a:prstClr>
                  </a:solidFill>
                  <a:effectLst/>
                  <a:uLnTx/>
                  <a:uFillTx/>
                  <a:latin typeface="Trebuchet MS" pitchFamily="34" charset="0"/>
                </a:rPr>
                <a:t>When you are ready to have your poster printed go online to PosterPresentations.com and click on the “Order Your Poster” button. Choose the poster type the best suits your needs and submit your order. If you submit a PowerPoint document you will be receiving a PDF proof for your approval prior to printing. If your order is placed and paid for before noon, Pacific, Monday through Friday, your order will ship out that same day. Next day, Second day, Third day, and Free Ground services are offered. Go to PosterPresentations.com for more information.</a:t>
              </a:r>
            </a:p>
            <a:p>
              <a:pPr marL="0" marR="0" lvl="0" indent="0" algn="l" defTabSz="1143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dirty="0">
                <a:ln>
                  <a:noFill/>
                </a:ln>
                <a:solidFill>
                  <a:prstClr val="white">
                    <a:lumMod val="75000"/>
                  </a:prstClr>
                </a:solidFill>
                <a:effectLst/>
                <a:uLnTx/>
                <a:uFillTx/>
                <a:latin typeface="Trebuchet MS" pitchFamily="34" charset="0"/>
              </a:endParaRPr>
            </a:p>
          </p:txBody>
        </p:sp>
        <p:graphicFrame>
          <p:nvGraphicFramePr>
            <p:cNvPr id="46" name="Object 45"/>
            <p:cNvGraphicFramePr>
              <a:graphicFrameLocks noChangeAspect="1"/>
            </p:cNvGraphicFramePr>
            <p:nvPr userDrawn="1">
              <p:extLst>
                <p:ext uri="{D42A27DB-BD31-4B8C-83A1-F6EECF244321}">
                  <p14:modId xmlns:p14="http://schemas.microsoft.com/office/powerpoint/2010/main" val="262704017"/>
                </p:ext>
              </p:extLst>
            </p:nvPr>
          </p:nvGraphicFramePr>
          <p:xfrm>
            <a:off x="46915679" y="3349444"/>
            <a:ext cx="5586150" cy="2063772"/>
          </p:xfrm>
          <a:graphic>
            <a:graphicData uri="http://schemas.openxmlformats.org/presentationml/2006/ole">
              <mc:AlternateContent xmlns:mc="http://schemas.openxmlformats.org/markup-compatibility/2006">
                <mc:Choice xmlns:v="urn:schemas-microsoft-com:vml" Requires="v">
                  <p:oleObj spid="_x0000_s2739" name="Image" r:id="rId4" imgW="4571280" imgH="1688760" progId="Photoshop.Image.13">
                    <p:embed/>
                  </p:oleObj>
                </mc:Choice>
                <mc:Fallback>
                  <p:oleObj name="Image" r:id="rId4" imgW="4571280" imgH="1688760" progId="Photoshop.Image.13">
                    <p:embed/>
                    <p:pic>
                      <p:nvPicPr>
                        <p:cNvPr id="0" name=""/>
                        <p:cNvPicPr/>
                        <p:nvPr/>
                      </p:nvPicPr>
                      <p:blipFill>
                        <a:blip r:embed="rId5"/>
                        <a:stretch>
                          <a:fillRect/>
                        </a:stretch>
                      </p:blipFill>
                      <p:spPr>
                        <a:xfrm>
                          <a:off x="46915679" y="3349444"/>
                          <a:ext cx="5586150" cy="2063772"/>
                        </a:xfrm>
                        <a:prstGeom prst="rect">
                          <a:avLst/>
                        </a:prstGeom>
                      </p:spPr>
                    </p:pic>
                  </p:oleObj>
                </mc:Fallback>
              </mc:AlternateContent>
            </a:graphicData>
          </a:graphic>
        </p:graphicFrame>
        <p:pic>
          <p:nvPicPr>
            <p:cNvPr id="47" name="Picture 46"/>
            <p:cNvPicPr>
              <a:picLocks noChangeAspect="1"/>
            </p:cNvPicPr>
            <p:nvPr userDrawn="1"/>
          </p:nvPicPr>
          <p:blipFill>
            <a:blip r:embed="rId6"/>
            <a:stretch>
              <a:fillRect/>
            </a:stretch>
          </p:blipFill>
          <p:spPr>
            <a:xfrm>
              <a:off x="44621819" y="7740040"/>
              <a:ext cx="2969584" cy="1370577"/>
            </a:xfrm>
            <a:prstGeom prst="rect">
              <a:avLst/>
            </a:prstGeom>
            <a:ln>
              <a:noFill/>
            </a:ln>
          </p:spPr>
        </p:pic>
        <p:graphicFrame>
          <p:nvGraphicFramePr>
            <p:cNvPr id="48" name="Object 47"/>
            <p:cNvGraphicFramePr>
              <a:graphicFrameLocks noChangeAspect="1"/>
            </p:cNvGraphicFramePr>
            <p:nvPr userDrawn="1">
              <p:extLst>
                <p:ext uri="{D42A27DB-BD31-4B8C-83A1-F6EECF244321}">
                  <p14:modId xmlns:p14="http://schemas.microsoft.com/office/powerpoint/2010/main" val="2040245264"/>
                </p:ext>
              </p:extLst>
            </p:nvPr>
          </p:nvGraphicFramePr>
          <p:xfrm>
            <a:off x="44629619" y="12347263"/>
            <a:ext cx="1482266" cy="992162"/>
          </p:xfrm>
          <a:graphic>
            <a:graphicData uri="http://schemas.openxmlformats.org/presentationml/2006/ole">
              <mc:AlternateContent xmlns:mc="http://schemas.openxmlformats.org/markup-compatibility/2006">
                <mc:Choice xmlns:v="urn:schemas-microsoft-com:vml" Requires="v">
                  <p:oleObj spid="_x0000_s2740" name="Image" r:id="rId7" imgW="1574280" imgH="1053720" progId="Photoshop.Image.13">
                    <p:embed/>
                  </p:oleObj>
                </mc:Choice>
                <mc:Fallback>
                  <p:oleObj name="Image" r:id="rId7" imgW="1574280" imgH="1053720" progId="Photoshop.Image.13">
                    <p:embed/>
                    <p:pic>
                      <p:nvPicPr>
                        <p:cNvPr id="0" name=""/>
                        <p:cNvPicPr/>
                        <p:nvPr/>
                      </p:nvPicPr>
                      <p:blipFill>
                        <a:blip r:embed="rId8"/>
                        <a:stretch>
                          <a:fillRect/>
                        </a:stretch>
                      </p:blipFill>
                      <p:spPr>
                        <a:xfrm>
                          <a:off x="44629619" y="12347263"/>
                          <a:ext cx="1482266" cy="992162"/>
                        </a:xfrm>
                        <a:prstGeom prst="rect">
                          <a:avLst/>
                        </a:prstGeom>
                      </p:spPr>
                    </p:pic>
                  </p:oleObj>
                </mc:Fallback>
              </mc:AlternateContent>
            </a:graphicData>
          </a:graphic>
        </p:graphicFrame>
        <p:grpSp>
          <p:nvGrpSpPr>
            <p:cNvPr id="49" name="Group 48"/>
            <p:cNvGrpSpPr/>
            <p:nvPr userDrawn="1"/>
          </p:nvGrpSpPr>
          <p:grpSpPr>
            <a:xfrm>
              <a:off x="44487207" y="29414560"/>
              <a:ext cx="10354213" cy="1265612"/>
              <a:chOff x="44200453" y="28362386"/>
              <a:chExt cx="9771399" cy="1090622"/>
            </a:xfrm>
          </p:grpSpPr>
          <p:sp>
            <p:nvSpPr>
              <p:cNvPr id="51" name="Rounded Rectangle 50"/>
              <p:cNvSpPr/>
              <p:nvPr userDrawn="1"/>
            </p:nvSpPr>
            <p:spPr>
              <a:xfrm>
                <a:off x="44200453" y="28362386"/>
                <a:ext cx="9771398" cy="1090622"/>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52" name="Picture 7" descr="http://t2.gstatic.com/images?q=tbn:ANd9GcR4APHC6TT9w54M2zn_pvCiBxUNcspYPoVxirLRphBoJabfSvu7zw">
                <a:hlinkClick r:id="rId9"/>
              </p:cNvPr>
              <p:cNvPicPr>
                <a:picLocks noChangeAspect="1" noChangeArrowheads="1"/>
              </p:cNvPicPr>
              <p:nvPr userDrawn="1"/>
            </p:nvPicPr>
            <p:blipFill>
              <a:blip r:embed="rId10" cstate="print"/>
              <a:srcRect/>
              <a:stretch>
                <a:fillRect/>
              </a:stretch>
            </p:blipFill>
            <p:spPr bwMode="auto">
              <a:xfrm>
                <a:off x="44326393" y="28460718"/>
                <a:ext cx="914401" cy="914399"/>
              </a:xfrm>
              <a:prstGeom prst="rect">
                <a:avLst/>
              </a:prstGeom>
              <a:noFill/>
              <a:ln>
                <a:noFill/>
              </a:ln>
            </p:spPr>
          </p:pic>
          <p:sp>
            <p:nvSpPr>
              <p:cNvPr id="53" name="TextBox 52"/>
              <p:cNvSpPr txBox="1"/>
              <p:nvPr userDrawn="1"/>
            </p:nvSpPr>
            <p:spPr>
              <a:xfrm>
                <a:off x="45300663" y="28552305"/>
                <a:ext cx="8671189" cy="716099"/>
              </a:xfrm>
              <a:prstGeom prst="rect">
                <a:avLst/>
              </a:prstGeom>
              <a:noFill/>
              <a:ln>
                <a:noFill/>
              </a:ln>
            </p:spPr>
            <p:txBody>
              <a:bodyPr wrap="square" rtlCol="0">
                <a:spAutoFit/>
              </a:bodyPr>
              <a:lstStyle/>
              <a:p>
                <a:r>
                  <a:rPr lang="en-US" sz="2400" dirty="0">
                    <a:solidFill>
                      <a:schemeClr val="tx2"/>
                    </a:solidFill>
                    <a:latin typeface="Trebuchet MS" pitchFamily="34" charset="0"/>
                  </a:rPr>
                  <a:t>Student</a:t>
                </a:r>
                <a:r>
                  <a:rPr lang="en-US" sz="2400" baseline="0" dirty="0">
                    <a:solidFill>
                      <a:schemeClr val="tx2"/>
                    </a:solidFill>
                    <a:latin typeface="Trebuchet MS" pitchFamily="34" charset="0"/>
                  </a:rPr>
                  <a:t> discounts are available on our Facebook page.</a:t>
                </a:r>
                <a:br>
                  <a:rPr lang="en-US" sz="2400" baseline="0" dirty="0">
                    <a:solidFill>
                      <a:schemeClr val="tx2"/>
                    </a:solidFill>
                    <a:latin typeface="Trebuchet MS" pitchFamily="34" charset="0"/>
                  </a:rPr>
                </a:br>
                <a:r>
                  <a:rPr lang="en-US" sz="2400" baseline="0" dirty="0">
                    <a:solidFill>
                      <a:schemeClr val="tx2"/>
                    </a:solidFill>
                    <a:latin typeface="Trebuchet MS" pitchFamily="34" charset="0"/>
                  </a:rPr>
                  <a:t>Go to </a:t>
                </a:r>
                <a:r>
                  <a:rPr lang="en-US" sz="2400" u="sng" baseline="0" dirty="0">
                    <a:solidFill>
                      <a:schemeClr val="tx2"/>
                    </a:solidFill>
                    <a:latin typeface="Trebuchet MS" pitchFamily="34" charset="0"/>
                  </a:rPr>
                  <a:t>PosterPresentations.com</a:t>
                </a:r>
                <a:r>
                  <a:rPr lang="en-US" sz="2400" baseline="0" dirty="0">
                    <a:solidFill>
                      <a:schemeClr val="tx2"/>
                    </a:solidFill>
                    <a:latin typeface="Trebuchet MS" pitchFamily="34" charset="0"/>
                  </a:rPr>
                  <a:t> and click on the FB icon. </a:t>
                </a:r>
                <a:endParaRPr lang="en-US" sz="2400" dirty="0">
                  <a:solidFill>
                    <a:schemeClr val="tx2"/>
                  </a:solidFill>
                  <a:latin typeface="Trebuchet MS" pitchFamily="34" charset="0"/>
                </a:endParaRPr>
              </a:p>
            </p:txBody>
          </p:sp>
        </p:grpSp>
        <p:sp>
          <p:nvSpPr>
            <p:cNvPr id="50" name="TextBox 49"/>
            <p:cNvSpPr txBox="1"/>
            <p:nvPr userDrawn="1"/>
          </p:nvSpPr>
          <p:spPr>
            <a:xfrm>
              <a:off x="44262808" y="31169782"/>
              <a:ext cx="6870215" cy="1399638"/>
            </a:xfrm>
            <a:prstGeom prst="rect">
              <a:avLst/>
            </a:prstGeom>
            <a:noFill/>
          </p:spPr>
          <p:txBody>
            <a:bodyPr wrap="square" lIns="65304" tIns="32651" rIns="65304" bIns="32651" rtlCol="0">
              <a:spAutoFit/>
            </a:bodyPr>
            <a:lstStyle/>
            <a:p>
              <a:pPr>
                <a:lnSpc>
                  <a:spcPts val="2600"/>
                </a:lnSpc>
              </a:pPr>
              <a:r>
                <a:rPr lang="en-US" sz="2800" dirty="0">
                  <a:solidFill>
                    <a:schemeClr val="bg1"/>
                  </a:solidFill>
                </a:rPr>
                <a:t>© 2015</a:t>
              </a:r>
              <a:r>
                <a:rPr lang="en-US" sz="2800" baseline="0" dirty="0">
                  <a:solidFill>
                    <a:schemeClr val="bg1"/>
                  </a:solidFill>
                </a:rPr>
                <a:t> </a:t>
              </a:r>
              <a:r>
                <a:rPr lang="en-US" sz="2800" dirty="0">
                  <a:solidFill>
                    <a:schemeClr val="bg1"/>
                  </a:solidFill>
                </a:rPr>
                <a:t>PosterPresentations.com</a:t>
              </a:r>
              <a:br>
                <a:rPr lang="en-US" sz="2800" dirty="0">
                  <a:solidFill>
                    <a:schemeClr val="bg1"/>
                  </a:solidFill>
                </a:rPr>
              </a:br>
              <a:r>
                <a:rPr lang="en-US" sz="2800" dirty="0">
                  <a:solidFill>
                    <a:schemeClr val="bg1"/>
                  </a:solidFill>
                </a:rPr>
                <a:t>    </a:t>
              </a:r>
              <a:r>
                <a:rPr lang="en-US" sz="2400" dirty="0">
                  <a:solidFill>
                    <a:schemeClr val="bg1"/>
                  </a:solidFill>
                </a:rPr>
                <a:t>2117 Fourth Street ,</a:t>
              </a:r>
              <a:r>
                <a:rPr lang="en-US" sz="2400" baseline="0" dirty="0">
                  <a:solidFill>
                    <a:schemeClr val="bg1"/>
                  </a:solidFill>
                </a:rPr>
                <a:t> Unit C        </a:t>
              </a:r>
            </a:p>
            <a:p>
              <a:pPr>
                <a:lnSpc>
                  <a:spcPts val="2600"/>
                </a:lnSpc>
              </a:pPr>
              <a:r>
                <a:rPr lang="en-US" sz="2400" baseline="0" dirty="0">
                  <a:solidFill>
                    <a:schemeClr val="bg1"/>
                  </a:solidFill>
                </a:rPr>
                <a:t>     Berkeley CA </a:t>
              </a:r>
              <a:r>
                <a:rPr lang="en-US" sz="2000" baseline="0" dirty="0">
                  <a:solidFill>
                    <a:schemeClr val="bg1"/>
                  </a:solidFill>
                </a:rPr>
                <a:t>94710</a:t>
              </a:r>
              <a:br>
                <a:rPr lang="en-US" sz="2400" baseline="0" dirty="0">
                  <a:solidFill>
                    <a:schemeClr val="bg1"/>
                  </a:solidFill>
                </a:rPr>
              </a:br>
              <a:r>
                <a:rPr lang="en-US" sz="2400" baseline="0" dirty="0">
                  <a:solidFill>
                    <a:schemeClr val="bg1"/>
                  </a:solidFill>
                </a:rPr>
                <a:t>    </a:t>
              </a:r>
              <a:r>
                <a:rPr lang="en-US" sz="2400" b="1" baseline="0" dirty="0">
                  <a:solidFill>
                    <a:srgbClr val="FFFF00"/>
                  </a:solidFill>
                </a:rPr>
                <a:t>posterpresenter@gmail.com</a:t>
              </a:r>
              <a:endParaRPr lang="en-US" sz="2800" b="1" dirty="0">
                <a:solidFill>
                  <a:srgbClr val="FFFF00"/>
                </a:solidFill>
              </a:endParaRPr>
            </a:p>
          </p:txBody>
        </p:sp>
      </p:grpSp>
      <p:grpSp>
        <p:nvGrpSpPr>
          <p:cNvPr id="54" name="Group 53"/>
          <p:cNvGrpSpPr/>
          <p:nvPr userDrawn="1"/>
        </p:nvGrpSpPr>
        <p:grpSpPr>
          <a:xfrm>
            <a:off x="-11225189" y="-1"/>
            <a:ext cx="11018865" cy="32918401"/>
            <a:chOff x="-11225189" y="-1"/>
            <a:chExt cx="11018865" cy="32918401"/>
          </a:xfrm>
        </p:grpSpPr>
        <p:sp>
          <p:nvSpPr>
            <p:cNvPr id="55" name="Rectangle 54"/>
            <p:cNvSpPr/>
            <p:nvPr/>
          </p:nvSpPr>
          <p:spPr>
            <a:xfrm>
              <a:off x="-11216136" y="-1"/>
              <a:ext cx="11009812" cy="32918401"/>
            </a:xfrm>
            <a:prstGeom prst="rect">
              <a:avLst/>
            </a:prstGeom>
            <a:solidFill>
              <a:schemeClr val="tx1">
                <a:lumMod val="95000"/>
                <a:lumOff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457200" tIns="457200" rIns="457200" bIns="0" rtlCol="0" anchor="t" anchorCtr="0"/>
            <a:lstStyle/>
            <a:p>
              <a:pPr marL="0" marR="0" indent="0" algn="ctr" defTabSz="1518341" rtl="0" eaLnBrk="1" fontAlgn="auto" latinLnBrk="0" hangingPunct="1">
                <a:lnSpc>
                  <a:spcPct val="100000"/>
                </a:lnSpc>
                <a:spcBef>
                  <a:spcPts val="0"/>
                </a:spcBef>
                <a:spcAft>
                  <a:spcPts val="0"/>
                </a:spcAft>
                <a:buClrTx/>
                <a:buSzTx/>
                <a:buFontTx/>
                <a:buNone/>
                <a:tabLst/>
                <a:defRPr/>
              </a:pPr>
              <a:r>
                <a:rPr lang="en-US" sz="3200" b="1" spc="0" dirty="0">
                  <a:solidFill>
                    <a:srgbClr val="FF0000"/>
                  </a:solidFill>
                  <a:latin typeface="Trebuchet MS" pitchFamily="34" charset="0"/>
                </a:rPr>
                <a:t>(—THIS SIDEBAR DOES NOT PRINT—)</a:t>
              </a:r>
              <a:endParaRPr lang="en-US" sz="3200" b="1" spc="600" dirty="0">
                <a:solidFill>
                  <a:schemeClr val="bg1"/>
                </a:solidFill>
                <a:latin typeface="Trebuchet MS" pitchFamily="34" charset="0"/>
              </a:endParaRPr>
            </a:p>
            <a:p>
              <a:pPr algn="ctr"/>
              <a:r>
                <a:rPr lang="en-US" sz="4000" b="1" spc="600" dirty="0">
                  <a:solidFill>
                    <a:schemeClr val="bg1"/>
                  </a:solidFill>
                  <a:latin typeface="Trebuchet MS" pitchFamily="34" charset="0"/>
                </a:rPr>
                <a:t>DESIGN</a:t>
              </a:r>
              <a:r>
                <a:rPr lang="en-US" sz="4000" b="1" spc="600" baseline="0" dirty="0">
                  <a:solidFill>
                    <a:schemeClr val="bg1"/>
                  </a:solidFill>
                  <a:latin typeface="Trebuchet MS" pitchFamily="34" charset="0"/>
                </a:rPr>
                <a:t> </a:t>
              </a:r>
              <a:r>
                <a:rPr lang="en-US" sz="4000" b="1" spc="600" dirty="0">
                  <a:solidFill>
                    <a:schemeClr val="bg1"/>
                  </a:solidFill>
                  <a:latin typeface="Trebuchet MS" pitchFamily="34" charset="0"/>
                </a:rPr>
                <a:t>GUIDE</a:t>
              </a:r>
            </a:p>
            <a:p>
              <a:pPr algn="ctr"/>
              <a:endParaRPr lang="en-US" sz="2800" b="1" dirty="0">
                <a:latin typeface="Trebuchet MS" pitchFamily="34" charset="0"/>
              </a:endParaRPr>
            </a:p>
            <a:p>
              <a:pPr defTabSz="3765639"/>
              <a:r>
                <a:rPr lang="en-US" sz="2800" i="0" dirty="0">
                  <a:latin typeface="Trebuchet MS" pitchFamily="34" charset="0"/>
                </a:rPr>
                <a:t>This PowerPoint</a:t>
              </a:r>
              <a:r>
                <a:rPr lang="en-US" sz="2800" i="0" baseline="0" dirty="0">
                  <a:latin typeface="Trebuchet MS" pitchFamily="34" charset="0"/>
                </a:rPr>
                <a:t> </a:t>
              </a:r>
              <a:r>
                <a:rPr lang="en-US" sz="2800" i="0" dirty="0">
                  <a:latin typeface="Trebuchet MS" pitchFamily="34" charset="0"/>
                </a:rPr>
                <a:t>2007 template produces</a:t>
              </a:r>
              <a:r>
                <a:rPr lang="en-US" sz="2800" i="0" baseline="0" dirty="0">
                  <a:latin typeface="Trebuchet MS" pitchFamily="34" charset="0"/>
                </a:rPr>
                <a:t> </a:t>
              </a:r>
              <a:r>
                <a:rPr lang="en-US" sz="2800" i="0" dirty="0">
                  <a:latin typeface="Trebuchet MS" pitchFamily="34" charset="0"/>
                </a:rPr>
                <a:t>a 36”x48” presentation poster. </a:t>
              </a:r>
              <a:r>
                <a:rPr lang="en-US" sz="2800" dirty="0">
                  <a:latin typeface="Trebuchet MS" pitchFamily="34" charset="0"/>
                </a:rPr>
                <a:t>You</a:t>
              </a:r>
              <a:r>
                <a:rPr lang="en-US" sz="2800" baseline="0" dirty="0">
                  <a:latin typeface="Trebuchet MS" pitchFamily="34" charset="0"/>
                </a:rPr>
                <a:t> can u</a:t>
              </a:r>
              <a:r>
                <a:rPr lang="en-US" sz="2800" dirty="0">
                  <a:latin typeface="Trebuchet MS" pitchFamily="34" charset="0"/>
                </a:rPr>
                <a:t>se</a:t>
              </a:r>
              <a:r>
                <a:rPr lang="en-US" sz="2800" baseline="0" dirty="0">
                  <a:latin typeface="Trebuchet MS" pitchFamily="34" charset="0"/>
                </a:rPr>
                <a:t> it to create your research poster and </a:t>
              </a:r>
              <a:r>
                <a:rPr lang="en-US" sz="2800" dirty="0">
                  <a:latin typeface="Trebuchet MS" pitchFamily="34" charset="0"/>
                </a:rPr>
                <a:t>save valuable time placing titles, subtitles,</a:t>
              </a:r>
              <a:r>
                <a:rPr lang="en-US" sz="2800" baseline="0" dirty="0">
                  <a:latin typeface="Trebuchet MS" pitchFamily="34" charset="0"/>
                </a:rPr>
                <a:t> text, and graphics</a:t>
              </a:r>
              <a:r>
                <a:rPr lang="en-US" sz="2800" dirty="0">
                  <a:latin typeface="Trebuchet MS" pitchFamily="34" charset="0"/>
                </a:rPr>
                <a:t>. </a:t>
              </a:r>
            </a:p>
            <a:p>
              <a:pPr defTabSz="3765639"/>
              <a:endParaRPr lang="en-US" sz="2800" dirty="0">
                <a:latin typeface="Trebuchet MS" pitchFamily="34" charset="0"/>
              </a:endParaRPr>
            </a:p>
            <a:p>
              <a:pPr defTabSz="4389219"/>
              <a:r>
                <a:rPr lang="en-US" sz="2800" dirty="0">
                  <a:latin typeface="Trebuchet MS" pitchFamily="34" charset="0"/>
                </a:rPr>
                <a:t>We provide a series of online tutorials that will guide you through the poster design process and answer your poster production questions. To view our template tutorials, go online to </a:t>
              </a:r>
              <a:r>
                <a:rPr lang="en-US" sz="2800" b="1" dirty="0">
                  <a:solidFill>
                    <a:srgbClr val="FFC000"/>
                  </a:solidFill>
                  <a:latin typeface="Trebuchet MS" pitchFamily="34" charset="0"/>
                </a:rPr>
                <a:t>PosterPresentations.com</a:t>
              </a:r>
              <a:r>
                <a:rPr lang="en-US" sz="2800" b="1" dirty="0">
                  <a:solidFill>
                    <a:schemeClr val="bg1"/>
                  </a:solidFill>
                  <a:latin typeface="Trebuchet MS" pitchFamily="34" charset="0"/>
                </a:rPr>
                <a:t> </a:t>
              </a:r>
              <a:r>
                <a:rPr lang="en-US" sz="2800" dirty="0">
                  <a:solidFill>
                    <a:schemeClr val="bg1"/>
                  </a:solidFill>
                  <a:latin typeface="Trebuchet MS" pitchFamily="34" charset="0"/>
                </a:rPr>
                <a:t>and click on HELP DESK.</a:t>
              </a:r>
            </a:p>
            <a:p>
              <a:pPr defTabSz="4389219"/>
              <a:endParaRPr lang="en-US" sz="2800" dirty="0">
                <a:latin typeface="Trebuchet MS" pitchFamily="34" charset="0"/>
              </a:endParaRPr>
            </a:p>
            <a:p>
              <a:pPr defTabSz="4389219"/>
              <a:r>
                <a:rPr lang="en-US" sz="2800" dirty="0">
                  <a:solidFill>
                    <a:schemeClr val="bg1"/>
                  </a:solidFill>
                  <a:latin typeface="Trebuchet MS" pitchFamily="34" charset="0"/>
                </a:rPr>
                <a:t>When</a:t>
              </a:r>
              <a:r>
                <a:rPr lang="en-US" sz="2800" baseline="0" dirty="0">
                  <a:solidFill>
                    <a:schemeClr val="bg1"/>
                  </a:solidFill>
                  <a:latin typeface="Trebuchet MS" pitchFamily="34" charset="0"/>
                </a:rPr>
                <a:t> you are ready to print your poster</a:t>
              </a:r>
              <a:r>
                <a:rPr lang="en-US" sz="2800" dirty="0">
                  <a:solidFill>
                    <a:schemeClr val="bg1"/>
                  </a:solidFill>
                  <a:latin typeface="Trebuchet MS" pitchFamily="34" charset="0"/>
                </a:rPr>
                <a:t>,</a:t>
              </a:r>
              <a:r>
                <a:rPr lang="en-US" sz="2800" baseline="0" dirty="0">
                  <a:solidFill>
                    <a:schemeClr val="bg1"/>
                  </a:solidFill>
                  <a:latin typeface="Trebuchet MS" pitchFamily="34" charset="0"/>
                </a:rPr>
                <a:t> go online to </a:t>
              </a:r>
              <a:r>
                <a:rPr lang="en-US" sz="2800" b="0" dirty="0">
                  <a:solidFill>
                    <a:schemeClr val="bg1"/>
                  </a:solidFill>
                  <a:latin typeface="Trebuchet MS" pitchFamily="34" charset="0"/>
                </a:rPr>
                <a:t>PosterPresentations.com</a:t>
              </a:r>
              <a:br>
                <a:rPr lang="en-US" sz="2800" dirty="0">
                  <a:solidFill>
                    <a:schemeClr val="bg1"/>
                  </a:solidFill>
                  <a:latin typeface="Trebuchet MS" pitchFamily="34" charset="0"/>
                </a:rPr>
              </a:br>
              <a:endParaRPr lang="en-US" sz="2800" dirty="0">
                <a:solidFill>
                  <a:schemeClr val="bg1"/>
                </a:solidFill>
                <a:latin typeface="Trebuchet MS" pitchFamily="34" charset="0"/>
              </a:endParaRPr>
            </a:p>
            <a:p>
              <a:pPr algn="l" defTabSz="3765639"/>
              <a:r>
                <a:rPr lang="en-US" sz="2800" b="0" dirty="0">
                  <a:solidFill>
                    <a:schemeClr val="bg1"/>
                  </a:solidFill>
                  <a:latin typeface="Trebuchet MS" pitchFamily="34" charset="0"/>
                </a:rPr>
                <a:t>Need</a:t>
              </a:r>
              <a:r>
                <a:rPr lang="en-US" sz="2800" b="0" baseline="0" dirty="0">
                  <a:solidFill>
                    <a:schemeClr val="bg1"/>
                  </a:solidFill>
                  <a:latin typeface="Trebuchet MS" pitchFamily="34" charset="0"/>
                </a:rPr>
                <a:t> assistance? Call us at </a:t>
              </a:r>
              <a:r>
                <a:rPr lang="en-US" sz="2800" b="0" dirty="0">
                  <a:solidFill>
                    <a:srgbClr val="FFC000"/>
                  </a:solidFill>
                  <a:latin typeface="Trebuchet MS" pitchFamily="34" charset="0"/>
                </a:rPr>
                <a:t>1.510.649.3001</a:t>
              </a:r>
            </a:p>
            <a:p>
              <a:pPr algn="l" defTabSz="3765639"/>
              <a:endParaRPr lang="en-US" sz="3600" b="1" dirty="0">
                <a:solidFill>
                  <a:srgbClr val="FFFF00"/>
                </a:solidFill>
                <a:latin typeface="Trebuchet MS" pitchFamily="34" charset="0"/>
              </a:endParaRPr>
            </a:p>
            <a:p>
              <a:pPr algn="ctr"/>
              <a:endParaRPr lang="en-US" sz="2400" b="1" dirty="0">
                <a:solidFill>
                  <a:schemeClr val="bg1"/>
                </a:solidFill>
                <a:latin typeface="Trebuchet MS" pitchFamily="34" charset="0"/>
              </a:endParaRPr>
            </a:p>
            <a:p>
              <a:pPr algn="ctr"/>
              <a:r>
                <a:rPr lang="en-US" sz="4000" b="1" spc="600" dirty="0">
                  <a:solidFill>
                    <a:schemeClr val="bg1"/>
                  </a:solidFill>
                  <a:latin typeface="Trebuchet MS" pitchFamily="34" charset="0"/>
                </a:rPr>
                <a:t>QUICK START</a:t>
              </a:r>
            </a:p>
            <a:p>
              <a:pPr algn="ctr"/>
              <a:endParaRPr lang="en-US" sz="3200" b="1" baseline="0" dirty="0">
                <a:solidFill>
                  <a:schemeClr val="bg1"/>
                </a:solidFill>
                <a:latin typeface="Trebuchet MS" pitchFamily="34" charset="0"/>
              </a:endParaRPr>
            </a:p>
            <a:p>
              <a:pPr algn="ctr"/>
              <a:r>
                <a:rPr lang="en-US" sz="3200" b="1" baseline="0" dirty="0">
                  <a:solidFill>
                    <a:srgbClr val="FFC000"/>
                  </a:solidFill>
                  <a:latin typeface="Trebuchet MS" pitchFamily="34" charset="0"/>
                </a:rPr>
                <a:t>Zoom in and out</a:t>
              </a:r>
            </a:p>
            <a:p>
              <a:pPr marL="1892300" indent="-1892300" algn="l" defTabSz="850900"/>
              <a:r>
                <a:rPr lang="en-US" sz="2400" b="0" baseline="0" dirty="0">
                  <a:solidFill>
                    <a:schemeClr val="bg1"/>
                  </a:solidFill>
                  <a:latin typeface="Trebuchet MS" pitchFamily="34" charset="0"/>
                </a:rPr>
                <a:t>	</a:t>
              </a:r>
              <a:r>
                <a:rPr lang="en-US" sz="2400" b="0" baseline="0" dirty="0">
                  <a:solidFill>
                    <a:schemeClr val="bg1">
                      <a:lumMod val="75000"/>
                    </a:schemeClr>
                  </a:solidFill>
                  <a:latin typeface="Trebuchet MS" pitchFamily="34" charset="0"/>
                </a:rPr>
                <a:t>As you work on your poster zoom in and out to the level that is more comfortable to you. </a:t>
              </a:r>
            </a:p>
            <a:p>
              <a:pPr marL="1892300" indent="-1892300" algn="l" defTabSz="850900"/>
              <a:r>
                <a:rPr lang="en-US" sz="2400" b="1" baseline="0" dirty="0">
                  <a:solidFill>
                    <a:schemeClr val="bg1">
                      <a:lumMod val="75000"/>
                    </a:schemeClr>
                  </a:solidFill>
                  <a:latin typeface="Trebuchet MS" pitchFamily="34" charset="0"/>
                </a:rPr>
                <a:t>	</a:t>
              </a:r>
              <a:r>
                <a:rPr lang="en-US" sz="2400" b="0" baseline="0" dirty="0">
                  <a:solidFill>
                    <a:schemeClr val="bg1">
                      <a:lumMod val="75000"/>
                    </a:schemeClr>
                  </a:solidFill>
                  <a:latin typeface="Trebuchet MS" pitchFamily="34" charset="0"/>
                </a:rPr>
                <a:t>Go to VIEW &gt; ZOOM.</a:t>
              </a:r>
            </a:p>
            <a:p>
              <a:pPr algn="l"/>
              <a:endParaRPr lang="en-US" sz="2800" b="0" baseline="0" dirty="0">
                <a:solidFill>
                  <a:schemeClr val="bg1"/>
                </a:solidFill>
                <a:latin typeface="Trebuchet MS" pitchFamily="34" charset="0"/>
              </a:endParaRPr>
            </a:p>
            <a:p>
              <a:pPr algn="ctr"/>
              <a:r>
                <a:rPr lang="en-US" sz="3200" b="1" baseline="0" dirty="0">
                  <a:solidFill>
                    <a:srgbClr val="FFC000"/>
                  </a:solidFill>
                  <a:latin typeface="Trebuchet MS" pitchFamily="34" charset="0"/>
                </a:rPr>
                <a:t>Title, Authors, and Affiliations</a:t>
              </a:r>
            </a:p>
            <a:p>
              <a:pPr algn="l"/>
              <a:r>
                <a:rPr lang="en-US" sz="2400" b="0" baseline="0" dirty="0">
                  <a:solidFill>
                    <a:schemeClr val="bg1">
                      <a:lumMod val="75000"/>
                    </a:schemeClr>
                  </a:solidFill>
                  <a:latin typeface="Trebuchet MS" pitchFamily="34" charset="0"/>
                </a:rPr>
                <a:t>Start designing your poster by adding the title, the names of the authors, and the affiliated institutions. </a:t>
              </a:r>
              <a:r>
                <a:rPr lang="en-US" sz="2400" b="0" spc="0" baseline="0" dirty="0">
                  <a:solidFill>
                    <a:schemeClr val="bg1">
                      <a:lumMod val="75000"/>
                    </a:schemeClr>
                  </a:solidFill>
                  <a:latin typeface="Trebuchet MS" pitchFamily="34" charset="0"/>
                </a:rPr>
                <a:t>You can type or paste text into the provided boxes. The template will automatically adjust the size of your text to fit the title box. You can manually override this feature and change the size of your text. </a:t>
              </a:r>
            </a:p>
            <a:p>
              <a:pPr algn="l"/>
              <a:endParaRPr lang="en-US" sz="2400" b="0" spc="0" baseline="0" dirty="0">
                <a:solidFill>
                  <a:schemeClr val="bg1">
                    <a:lumMod val="75000"/>
                  </a:schemeClr>
                </a:solidFill>
                <a:latin typeface="Trebuchet MS" pitchFamily="34" charset="0"/>
              </a:endParaRPr>
            </a:p>
            <a:p>
              <a:pPr algn="l"/>
              <a:r>
                <a:rPr lang="en-US" sz="2400" b="1" spc="300" baseline="0" dirty="0">
                  <a:solidFill>
                    <a:srgbClr val="FFC000"/>
                  </a:solidFill>
                  <a:latin typeface="Trebuchet MS" pitchFamily="34" charset="0"/>
                </a:rPr>
                <a:t>TIP</a:t>
              </a:r>
              <a:r>
                <a:rPr lang="en-US" sz="2400" b="1" baseline="0" dirty="0">
                  <a:solidFill>
                    <a:srgbClr val="FFC000"/>
                  </a:solidFill>
                  <a:latin typeface="Trebuchet MS" pitchFamily="34" charset="0"/>
                </a:rPr>
                <a:t>: </a:t>
              </a:r>
              <a:r>
                <a:rPr lang="en-US" sz="2400" b="0" baseline="0" dirty="0">
                  <a:solidFill>
                    <a:schemeClr val="bg1">
                      <a:lumMod val="75000"/>
                    </a:schemeClr>
                  </a:solidFill>
                  <a:latin typeface="Trebuchet MS" pitchFamily="34" charset="0"/>
                </a:rPr>
                <a:t>The font size of your title should be bigger than your name(s) and institution name(s).</a:t>
              </a:r>
            </a:p>
            <a:p>
              <a:pPr algn="l"/>
              <a:br>
                <a:rPr lang="en-US" sz="2800" b="1" baseline="0" dirty="0">
                  <a:solidFill>
                    <a:schemeClr val="bg1"/>
                  </a:solidFill>
                  <a:latin typeface="Trebuchet MS" pitchFamily="34" charset="0"/>
                </a:rPr>
              </a:br>
              <a:endParaRPr lang="en-US" sz="2800" b="1" dirty="0">
                <a:solidFill>
                  <a:schemeClr val="bg1"/>
                </a:solidFill>
                <a:latin typeface="Trebuchet MS" pitchFamily="34" charset="0"/>
              </a:endParaRPr>
            </a:p>
            <a:p>
              <a:pPr algn="ctr"/>
              <a:endParaRPr lang="en-US" sz="2800" b="1" dirty="0">
                <a:solidFill>
                  <a:srgbClr val="FFC000"/>
                </a:solidFill>
                <a:latin typeface="Trebuchet MS" pitchFamily="34" charset="0"/>
              </a:endParaRPr>
            </a:p>
            <a:p>
              <a:pPr algn="ctr"/>
              <a:endParaRPr lang="en-US" sz="2800" b="1" dirty="0">
                <a:solidFill>
                  <a:srgbClr val="FFC000"/>
                </a:solidFill>
                <a:latin typeface="Trebuchet MS" pitchFamily="34" charset="0"/>
              </a:endParaRPr>
            </a:p>
            <a:p>
              <a:pPr algn="ctr"/>
              <a:r>
                <a:rPr lang="en-US" sz="3200" b="1" dirty="0">
                  <a:solidFill>
                    <a:srgbClr val="FFC000"/>
                  </a:solidFill>
                  <a:latin typeface="Trebuchet MS" pitchFamily="34" charset="0"/>
                </a:rPr>
                <a:t>Adding Logos</a:t>
              </a:r>
              <a:r>
                <a:rPr lang="en-US" sz="3200" b="1" baseline="0" dirty="0">
                  <a:solidFill>
                    <a:srgbClr val="FFC000"/>
                  </a:solidFill>
                  <a:latin typeface="Trebuchet MS" pitchFamily="34" charset="0"/>
                </a:rPr>
                <a:t> / Seals</a:t>
              </a:r>
            </a:p>
            <a:p>
              <a:pPr algn="l"/>
              <a:r>
                <a:rPr lang="en-US" sz="2400" b="0" baseline="0" dirty="0">
                  <a:solidFill>
                    <a:schemeClr val="bg1">
                      <a:lumMod val="75000"/>
                    </a:schemeClr>
                  </a:solidFill>
                  <a:latin typeface="Trebuchet MS" pitchFamily="34" charset="0"/>
                </a:rPr>
                <a:t>Most often, logos are added on each side of the title. You can insert a logo by dragging and dropping it from your desktop, copy and paste or by going to INSERT &gt; PICTURES. Logos taken from web sites are likely to be low quality when printed. Zoom it at 100% to see what the logo will look like on the final poster and make any necessary adjustments.  </a:t>
              </a:r>
            </a:p>
            <a:p>
              <a:pPr algn="l"/>
              <a:endParaRPr lang="en-US" sz="2400" b="0" spc="300" baseline="0" dirty="0">
                <a:solidFill>
                  <a:schemeClr val="bg1">
                    <a:lumMod val="75000"/>
                  </a:schemeClr>
                </a:solidFill>
                <a:latin typeface="Trebuchet MS" pitchFamily="34" charset="0"/>
              </a:endParaRPr>
            </a:p>
            <a:p>
              <a:pPr algn="l"/>
              <a:r>
                <a:rPr lang="en-US" sz="2400" b="1" spc="300" baseline="0" dirty="0">
                  <a:solidFill>
                    <a:srgbClr val="FFC000"/>
                  </a:solidFill>
                  <a:latin typeface="Trebuchet MS" pitchFamily="34" charset="0"/>
                </a:rPr>
                <a:t>TIP:</a:t>
              </a:r>
              <a:r>
                <a:rPr lang="en-US" sz="2400" b="1" spc="0" baseline="0" dirty="0">
                  <a:solidFill>
                    <a:srgbClr val="FFC000"/>
                  </a:solidFill>
                  <a:latin typeface="Trebuchet MS" pitchFamily="34" charset="0"/>
                </a:rPr>
                <a:t> </a:t>
              </a:r>
              <a:r>
                <a:rPr lang="en-US" sz="2400" b="0" baseline="0" dirty="0">
                  <a:solidFill>
                    <a:schemeClr val="bg1">
                      <a:lumMod val="75000"/>
                    </a:schemeClr>
                  </a:solidFill>
                  <a:latin typeface="Trebuchet MS" pitchFamily="34" charset="0"/>
                </a:rPr>
                <a:t>See if your school’s logo is available on our free poster templates page.</a:t>
              </a:r>
            </a:p>
            <a:p>
              <a:pPr algn="l"/>
              <a:endParaRPr lang="en-US" sz="2400" b="0" baseline="0" dirty="0">
                <a:latin typeface="Trebuchet MS" pitchFamily="34" charset="0"/>
              </a:endParaRPr>
            </a:p>
            <a:p>
              <a:pPr algn="ctr"/>
              <a:r>
                <a:rPr lang="en-US" sz="3200" b="1" baseline="0" dirty="0">
                  <a:solidFill>
                    <a:srgbClr val="FFC000"/>
                  </a:solidFill>
                  <a:latin typeface="Trebuchet MS" pitchFamily="34" charset="0"/>
                </a:rPr>
                <a:t>Photographs / Graphics</a:t>
              </a:r>
            </a:p>
            <a:p>
              <a:pPr algn="l" defTabSz="977900"/>
              <a:r>
                <a:rPr lang="en-US" sz="2400" b="0" baseline="0" dirty="0">
                  <a:solidFill>
                    <a:schemeClr val="bg1">
                      <a:lumMod val="75000"/>
                    </a:schemeClr>
                  </a:solidFill>
                  <a:latin typeface="Trebuchet MS" pitchFamily="34" charset="0"/>
                </a:rPr>
                <a:t>You can add images by dragging and dropping from your desktop, copy and paste, or by going to INSERT &gt; PICTURES. Resize images proportionally by holding down the SHIFT key and dragging one of the corner handles. For a professional-looking poster, do not distort your images by enlarging them </a:t>
              </a:r>
              <a:r>
                <a:rPr lang="en-US" sz="2400" b="0" spc="0" baseline="0" dirty="0">
                  <a:solidFill>
                    <a:schemeClr val="bg1">
                      <a:lumMod val="75000"/>
                    </a:schemeClr>
                  </a:solidFill>
                  <a:latin typeface="Trebuchet MS" pitchFamily="34" charset="0"/>
                </a:rPr>
                <a:t>disproportionally.</a:t>
              </a:r>
            </a:p>
            <a:p>
              <a:pPr algn="l" defTabSz="977900"/>
              <a:endParaRPr lang="en-US" sz="2400" b="0" baseline="0" dirty="0">
                <a:latin typeface="Trebuchet MS" pitchFamily="34" charset="0"/>
              </a:endParaRPr>
            </a:p>
            <a:p>
              <a:pPr algn="ctr"/>
              <a:endParaRPr lang="en-US" sz="2800" b="1" baseline="0" dirty="0">
                <a:solidFill>
                  <a:srgbClr val="FFC000"/>
                </a:solidFill>
                <a:latin typeface="Trebuchet MS" pitchFamily="34" charset="0"/>
              </a:endParaRPr>
            </a:p>
            <a:p>
              <a:pPr algn="ctr"/>
              <a:endParaRPr lang="en-US" sz="2800" b="1" baseline="0" dirty="0">
                <a:solidFill>
                  <a:srgbClr val="FFC000"/>
                </a:solidFill>
                <a:latin typeface="Trebuchet MS" pitchFamily="34" charset="0"/>
              </a:endParaRPr>
            </a:p>
            <a:p>
              <a:pPr algn="ctr"/>
              <a:endParaRPr lang="en-US" sz="2800" b="1" baseline="0" dirty="0">
                <a:solidFill>
                  <a:srgbClr val="FFC000"/>
                </a:solidFill>
                <a:latin typeface="Trebuchet MS" pitchFamily="34" charset="0"/>
              </a:endParaRPr>
            </a:p>
            <a:p>
              <a:pPr algn="ctr"/>
              <a:endParaRPr lang="en-US" sz="2800" b="1" baseline="0" dirty="0">
                <a:solidFill>
                  <a:srgbClr val="FFC000"/>
                </a:solidFill>
                <a:latin typeface="Trebuchet MS" pitchFamily="34" charset="0"/>
              </a:endParaRPr>
            </a:p>
            <a:p>
              <a:pPr algn="ctr"/>
              <a:endParaRPr lang="en-US" sz="2800" b="1" baseline="0" dirty="0">
                <a:solidFill>
                  <a:srgbClr val="FFC000"/>
                </a:solidFill>
                <a:latin typeface="Trebuchet MS" pitchFamily="34" charset="0"/>
              </a:endParaRPr>
            </a:p>
            <a:p>
              <a:pPr algn="ctr"/>
              <a:endParaRPr lang="en-US" sz="2800" b="1" baseline="0" dirty="0">
                <a:solidFill>
                  <a:srgbClr val="FFC000"/>
                </a:solidFill>
                <a:latin typeface="Trebuchet MS" pitchFamily="34" charset="0"/>
              </a:endParaRPr>
            </a:p>
            <a:p>
              <a:pPr algn="ctr"/>
              <a:r>
                <a:rPr lang="en-US" sz="3200" b="1" baseline="0" dirty="0">
                  <a:solidFill>
                    <a:srgbClr val="FFC000"/>
                  </a:solidFill>
                  <a:latin typeface="Trebuchet MS" pitchFamily="34" charset="0"/>
                </a:rPr>
                <a:t>Image Quality Check</a:t>
              </a:r>
            </a:p>
            <a:p>
              <a:pPr lvl="0" algn="l" defTabSz="977900"/>
              <a:r>
                <a:rPr lang="en-US" sz="2400" b="0" baseline="0" dirty="0">
                  <a:solidFill>
                    <a:schemeClr val="bg1">
                      <a:lumMod val="75000"/>
                    </a:schemeClr>
                  </a:solidFill>
                  <a:latin typeface="Trebuchet MS" pitchFamily="34" charset="0"/>
                </a:rPr>
                <a:t>Zoom in and look at your images at 100% magnification. If they look good they will print well. </a:t>
              </a:r>
              <a:endParaRPr lang="en-US" sz="2800" b="0" dirty="0">
                <a:latin typeface="Trebuchet MS" pitchFamily="34" charset="0"/>
              </a:endParaRPr>
            </a:p>
          </p:txBody>
        </p:sp>
        <p:cxnSp>
          <p:nvCxnSpPr>
            <p:cNvPr id="56" name="Straight Connector 55"/>
            <p:cNvCxnSpPr/>
            <p:nvPr/>
          </p:nvCxnSpPr>
          <p:spPr>
            <a:xfrm>
              <a:off x="-11225189" y="8422500"/>
              <a:ext cx="10999746" cy="3341"/>
            </a:xfrm>
            <a:prstGeom prst="line">
              <a:avLst/>
            </a:prstGeom>
            <a:ln>
              <a:solidFill>
                <a:srgbClr val="FFC000"/>
              </a:solidFill>
            </a:ln>
          </p:spPr>
          <p:style>
            <a:lnRef idx="1">
              <a:schemeClr val="accent1"/>
            </a:lnRef>
            <a:fillRef idx="0">
              <a:schemeClr val="accent1"/>
            </a:fillRef>
            <a:effectRef idx="0">
              <a:schemeClr val="accent1"/>
            </a:effectRef>
            <a:fontRef idx="minor">
              <a:schemeClr val="tx1"/>
            </a:fontRef>
          </p:style>
        </p:cxnSp>
        <p:pic>
          <p:nvPicPr>
            <p:cNvPr id="57" name="Picture 56"/>
            <p:cNvPicPr>
              <a:picLocks noChangeAspect="1"/>
            </p:cNvPicPr>
            <p:nvPr userDrawn="1"/>
          </p:nvPicPr>
          <p:blipFill>
            <a:blip r:embed="rId11"/>
            <a:stretch>
              <a:fillRect/>
            </a:stretch>
          </p:blipFill>
          <p:spPr>
            <a:xfrm>
              <a:off x="-10740740" y="10261718"/>
              <a:ext cx="1597666" cy="1201935"/>
            </a:xfrm>
            <a:prstGeom prst="rect">
              <a:avLst/>
            </a:prstGeom>
          </p:spPr>
        </p:pic>
        <p:pic>
          <p:nvPicPr>
            <p:cNvPr id="58" name="Picture 57"/>
            <p:cNvPicPr>
              <a:picLocks noChangeAspect="1"/>
            </p:cNvPicPr>
            <p:nvPr userDrawn="1"/>
          </p:nvPicPr>
          <p:blipFill>
            <a:blip r:embed="rId12"/>
            <a:stretch>
              <a:fillRect/>
            </a:stretch>
          </p:blipFill>
          <p:spPr>
            <a:xfrm>
              <a:off x="-10732765" y="15696927"/>
              <a:ext cx="9986808" cy="1053596"/>
            </a:xfrm>
            <a:prstGeom prst="rect">
              <a:avLst/>
            </a:prstGeom>
          </p:spPr>
        </p:pic>
        <p:grpSp>
          <p:nvGrpSpPr>
            <p:cNvPr id="59" name="Group 58"/>
            <p:cNvGrpSpPr/>
            <p:nvPr userDrawn="1"/>
          </p:nvGrpSpPr>
          <p:grpSpPr>
            <a:xfrm>
              <a:off x="-9744993" y="23540957"/>
              <a:ext cx="7531182" cy="2120439"/>
              <a:chOff x="-4470427" y="11016658"/>
              <a:chExt cx="3470785" cy="974220"/>
            </a:xfrm>
          </p:grpSpPr>
          <p:grpSp>
            <p:nvGrpSpPr>
              <p:cNvPr id="65" name="Group 64"/>
              <p:cNvGrpSpPr/>
              <p:nvPr userDrawn="1"/>
            </p:nvGrpSpPr>
            <p:grpSpPr>
              <a:xfrm>
                <a:off x="-2783495" y="11060886"/>
                <a:ext cx="624431" cy="893535"/>
                <a:chOff x="-3958697" y="11117435"/>
                <a:chExt cx="779338" cy="1280430"/>
              </a:xfrm>
            </p:grpSpPr>
            <p:pic>
              <p:nvPicPr>
                <p:cNvPr id="71" name="Picture 70"/>
                <p:cNvPicPr>
                  <a:picLocks noChangeAspect="1"/>
                </p:cNvPicPr>
                <p:nvPr userDrawn="1"/>
              </p:nvPicPr>
              <p:blipFill>
                <a:blip r:embed="rId13"/>
                <a:stretch>
                  <a:fillRect/>
                </a:stretch>
              </p:blipFill>
              <p:spPr>
                <a:xfrm>
                  <a:off x="-3948160" y="11117435"/>
                  <a:ext cx="768801" cy="1090857"/>
                </a:xfrm>
                <a:prstGeom prst="rect">
                  <a:avLst/>
                </a:prstGeom>
              </p:spPr>
            </p:pic>
            <p:sp>
              <p:nvSpPr>
                <p:cNvPr id="72" name="TextBox 71"/>
                <p:cNvSpPr txBox="1"/>
                <p:nvPr userDrawn="1"/>
              </p:nvSpPr>
              <p:spPr>
                <a:xfrm>
                  <a:off x="-3958697" y="12114178"/>
                  <a:ext cx="779337" cy="283687"/>
                </a:xfrm>
                <a:prstGeom prst="rect">
                  <a:avLst/>
                </a:prstGeom>
                <a:solidFill>
                  <a:schemeClr val="accent1"/>
                </a:solidFill>
                <a:ln>
                  <a:noFill/>
                </a:ln>
              </p:spPr>
              <p:txBody>
                <a:bodyPr wrap="square" lIns="91440" tIns="91440" rIns="91440" bIns="91440" rtlCol="0">
                  <a:spAutoFit/>
                </a:bodyPr>
                <a:lstStyle/>
                <a:p>
                  <a:pPr algn="ctr"/>
                  <a:r>
                    <a:rPr lang="en-US" sz="1600" b="1" dirty="0">
                      <a:solidFill>
                        <a:schemeClr val="tx1"/>
                      </a:solidFill>
                    </a:rPr>
                    <a:t>ORIGINAL</a:t>
                  </a:r>
                </a:p>
              </p:txBody>
            </p:sp>
          </p:grpSp>
          <p:grpSp>
            <p:nvGrpSpPr>
              <p:cNvPr id="66" name="Group 65"/>
              <p:cNvGrpSpPr/>
              <p:nvPr userDrawn="1"/>
            </p:nvGrpSpPr>
            <p:grpSpPr>
              <a:xfrm>
                <a:off x="-2033159" y="11060889"/>
                <a:ext cx="1033517" cy="893529"/>
                <a:chOff x="-2921738" y="11200127"/>
                <a:chExt cx="1420279" cy="1227904"/>
              </a:xfrm>
            </p:grpSpPr>
            <p:pic>
              <p:nvPicPr>
                <p:cNvPr id="69" name="Picture 68"/>
                <p:cNvPicPr>
                  <a:picLocks noChangeAspect="1"/>
                </p:cNvPicPr>
                <p:nvPr userDrawn="1"/>
              </p:nvPicPr>
              <p:blipFill>
                <a:blip r:embed="rId13"/>
                <a:stretch>
                  <a:fillRect/>
                </a:stretch>
              </p:blipFill>
              <p:spPr>
                <a:xfrm>
                  <a:off x="-2921738" y="11200127"/>
                  <a:ext cx="1420279" cy="1029694"/>
                </a:xfrm>
                <a:prstGeom prst="rect">
                  <a:avLst/>
                </a:prstGeom>
              </p:spPr>
            </p:pic>
            <p:sp>
              <p:nvSpPr>
                <p:cNvPr id="70" name="TextBox 69"/>
                <p:cNvSpPr txBox="1"/>
                <p:nvPr userDrawn="1"/>
              </p:nvSpPr>
              <p:spPr>
                <a:xfrm>
                  <a:off x="-2918991" y="12175418"/>
                  <a:ext cx="1417532" cy="252613"/>
                </a:xfrm>
                <a:prstGeom prst="rect">
                  <a:avLst/>
                </a:prstGeom>
                <a:solidFill>
                  <a:srgbClr val="FF0000"/>
                </a:solidFill>
              </p:spPr>
              <p:txBody>
                <a:bodyPr wrap="square" lIns="457200" tIns="91440" rIns="457200" bIns="91440" rtlCol="0">
                  <a:spAutoFit/>
                </a:bodyPr>
                <a:lstStyle/>
                <a:p>
                  <a:pPr algn="ctr"/>
                  <a:r>
                    <a:rPr lang="en-US" sz="1400" b="1" dirty="0">
                      <a:solidFill>
                        <a:schemeClr val="bg1"/>
                      </a:solidFill>
                    </a:rPr>
                    <a:t>DISTORTED</a:t>
                  </a:r>
                  <a:endParaRPr lang="en-US" sz="700" b="1" dirty="0">
                    <a:solidFill>
                      <a:schemeClr val="bg1"/>
                    </a:solidFill>
                  </a:endParaRPr>
                </a:p>
              </p:txBody>
            </p:sp>
          </p:grpSp>
          <p:pic>
            <p:nvPicPr>
              <p:cNvPr id="67" name="Picture 66"/>
              <p:cNvPicPr>
                <a:picLocks noChangeAspect="1"/>
              </p:cNvPicPr>
              <p:nvPr userDrawn="1"/>
            </p:nvPicPr>
            <p:blipFill>
              <a:blip r:embed="rId14"/>
              <a:stretch>
                <a:fillRect/>
              </a:stretch>
            </p:blipFill>
            <p:spPr>
              <a:xfrm>
                <a:off x="-4470427" y="11016658"/>
                <a:ext cx="1098742" cy="847761"/>
              </a:xfrm>
              <a:prstGeom prst="rect">
                <a:avLst/>
              </a:prstGeom>
            </p:spPr>
          </p:pic>
          <p:sp>
            <p:nvSpPr>
              <p:cNvPr id="68" name="TextBox 67"/>
              <p:cNvSpPr txBox="1"/>
              <p:nvPr userDrawn="1"/>
            </p:nvSpPr>
            <p:spPr>
              <a:xfrm>
                <a:off x="-4440600" y="11665645"/>
                <a:ext cx="1035685" cy="325233"/>
              </a:xfrm>
              <a:prstGeom prst="rect">
                <a:avLst/>
              </a:prstGeom>
              <a:noFill/>
            </p:spPr>
            <p:txBody>
              <a:bodyPr wrap="square" lIns="457200" tIns="457200" rIns="457200" bIns="0" rtlCol="0">
                <a:spAutoFit/>
              </a:bodyPr>
              <a:lstStyle/>
              <a:p>
                <a:pPr algn="ctr"/>
                <a:r>
                  <a:rPr lang="en-US" sz="1600" dirty="0">
                    <a:solidFill>
                      <a:schemeClr val="bg1"/>
                    </a:solidFill>
                  </a:rPr>
                  <a:t>Corner</a:t>
                </a:r>
                <a:r>
                  <a:rPr lang="en-US" sz="1600" baseline="0" dirty="0">
                    <a:solidFill>
                      <a:schemeClr val="bg1"/>
                    </a:solidFill>
                  </a:rPr>
                  <a:t> handles</a:t>
                </a:r>
                <a:endParaRPr lang="en-US" sz="1600" dirty="0">
                  <a:solidFill>
                    <a:schemeClr val="bg1"/>
                  </a:solidFill>
                </a:endParaRPr>
              </a:p>
            </p:txBody>
          </p:sp>
        </p:grpSp>
        <p:grpSp>
          <p:nvGrpSpPr>
            <p:cNvPr id="60" name="Group 59"/>
            <p:cNvGrpSpPr/>
            <p:nvPr userDrawn="1"/>
          </p:nvGrpSpPr>
          <p:grpSpPr>
            <a:xfrm>
              <a:off x="-10398793" y="27751410"/>
              <a:ext cx="9323012" cy="2453251"/>
              <a:chOff x="-4754996" y="12734136"/>
              <a:chExt cx="4296559" cy="1127128"/>
            </a:xfrm>
          </p:grpSpPr>
          <p:graphicFrame>
            <p:nvGraphicFramePr>
              <p:cNvPr id="61" name="Object 60"/>
              <p:cNvGraphicFramePr>
                <a:graphicFrameLocks noChangeAspect="1"/>
              </p:cNvGraphicFramePr>
              <p:nvPr userDrawn="1">
                <p:extLst>
                  <p:ext uri="{D42A27DB-BD31-4B8C-83A1-F6EECF244321}">
                    <p14:modId xmlns:p14="http://schemas.microsoft.com/office/powerpoint/2010/main" val="1199812768"/>
                  </p:ext>
                </p:extLst>
              </p:nvPr>
            </p:nvGraphicFramePr>
            <p:xfrm>
              <a:off x="-4533347" y="12734142"/>
              <a:ext cx="1828800" cy="1117600"/>
            </p:xfrm>
            <a:graphic>
              <a:graphicData uri="http://schemas.openxmlformats.org/presentationml/2006/ole">
                <mc:AlternateContent xmlns:mc="http://schemas.openxmlformats.org/markup-compatibility/2006">
                  <mc:Choice xmlns:v="urn:schemas-microsoft-com:vml" Requires="v">
                    <p:oleObj spid="_x0000_s2741" name="Image" r:id="rId15" imgW="1828440" imgH="1117440" progId="Photoshop.Image.13">
                      <p:embed/>
                    </p:oleObj>
                  </mc:Choice>
                  <mc:Fallback>
                    <p:oleObj name="Image" r:id="rId15" imgW="1828440" imgH="1117440" progId="Photoshop.Image.13">
                      <p:embed/>
                      <p:pic>
                        <p:nvPicPr>
                          <p:cNvPr id="0" name=""/>
                          <p:cNvPicPr/>
                          <p:nvPr/>
                        </p:nvPicPr>
                        <p:blipFill>
                          <a:blip r:embed="rId16"/>
                          <a:stretch>
                            <a:fillRect/>
                          </a:stretch>
                        </p:blipFill>
                        <p:spPr>
                          <a:xfrm>
                            <a:off x="-4533347" y="12734142"/>
                            <a:ext cx="1828800" cy="1117600"/>
                          </a:xfrm>
                          <a:prstGeom prst="rect">
                            <a:avLst/>
                          </a:prstGeom>
                        </p:spPr>
                      </p:pic>
                    </p:oleObj>
                  </mc:Fallback>
                </mc:AlternateContent>
              </a:graphicData>
            </a:graphic>
          </p:graphicFrame>
          <p:graphicFrame>
            <p:nvGraphicFramePr>
              <p:cNvPr id="62" name="Object 61"/>
              <p:cNvGraphicFramePr>
                <a:graphicFrameLocks noChangeAspect="1"/>
              </p:cNvGraphicFramePr>
              <p:nvPr userDrawn="1">
                <p:extLst>
                  <p:ext uri="{D42A27DB-BD31-4B8C-83A1-F6EECF244321}">
                    <p14:modId xmlns:p14="http://schemas.microsoft.com/office/powerpoint/2010/main" val="4096349677"/>
                  </p:ext>
                </p:extLst>
              </p:nvPr>
            </p:nvGraphicFramePr>
            <p:xfrm>
              <a:off x="-2456641" y="12737835"/>
              <a:ext cx="1828800" cy="1117600"/>
            </p:xfrm>
            <a:graphic>
              <a:graphicData uri="http://schemas.openxmlformats.org/presentationml/2006/ole">
                <mc:AlternateContent xmlns:mc="http://schemas.openxmlformats.org/markup-compatibility/2006">
                  <mc:Choice xmlns:v="urn:schemas-microsoft-com:vml" Requires="v">
                    <p:oleObj spid="_x0000_s2742" name="Image" r:id="rId17" imgW="1828440" imgH="1117440" progId="Photoshop.Image.13">
                      <p:embed/>
                    </p:oleObj>
                  </mc:Choice>
                  <mc:Fallback>
                    <p:oleObj name="Image" r:id="rId17" imgW="1828440" imgH="1117440" progId="Photoshop.Image.13">
                      <p:embed/>
                      <p:pic>
                        <p:nvPicPr>
                          <p:cNvPr id="0" name=""/>
                          <p:cNvPicPr/>
                          <p:nvPr/>
                        </p:nvPicPr>
                        <p:blipFill>
                          <a:blip r:embed="rId18"/>
                          <a:stretch>
                            <a:fillRect/>
                          </a:stretch>
                        </p:blipFill>
                        <p:spPr>
                          <a:xfrm>
                            <a:off x="-2456641" y="12737835"/>
                            <a:ext cx="1828800" cy="1117600"/>
                          </a:xfrm>
                          <a:prstGeom prst="rect">
                            <a:avLst/>
                          </a:prstGeom>
                        </p:spPr>
                      </p:pic>
                    </p:oleObj>
                  </mc:Fallback>
                </mc:AlternateContent>
              </a:graphicData>
            </a:graphic>
          </p:graphicFrame>
          <p:sp>
            <p:nvSpPr>
              <p:cNvPr id="63" name="TextBox 62"/>
              <p:cNvSpPr txBox="1"/>
              <p:nvPr userDrawn="1"/>
            </p:nvSpPr>
            <p:spPr>
              <a:xfrm rot="16200000">
                <a:off x="-5235785" y="13214925"/>
                <a:ext cx="1117601" cy="156024"/>
              </a:xfrm>
              <a:prstGeom prst="rect">
                <a:avLst/>
              </a:prstGeom>
              <a:noFill/>
            </p:spPr>
            <p:txBody>
              <a:bodyPr wrap="square" lIns="91440" tIns="91440" rIns="91440" bIns="0" rtlCol="0">
                <a:spAutoFit/>
              </a:bodyPr>
              <a:lstStyle/>
              <a:p>
                <a:pPr algn="ctr"/>
                <a:r>
                  <a:rPr lang="en-US" sz="1600" dirty="0">
                    <a:solidFill>
                      <a:srgbClr val="92D050"/>
                    </a:solidFill>
                  </a:rPr>
                  <a:t>Good</a:t>
                </a:r>
                <a:r>
                  <a:rPr lang="en-US" sz="1600" baseline="0" dirty="0">
                    <a:solidFill>
                      <a:srgbClr val="92D050"/>
                    </a:solidFill>
                  </a:rPr>
                  <a:t> </a:t>
                </a:r>
                <a:r>
                  <a:rPr lang="en-US" sz="1600" baseline="0" dirty="0">
                    <a:solidFill>
                      <a:schemeClr val="bg1"/>
                    </a:solidFill>
                  </a:rPr>
                  <a:t>printing quality</a:t>
                </a:r>
                <a:endParaRPr lang="en-US" sz="1600" dirty="0">
                  <a:solidFill>
                    <a:schemeClr val="bg1"/>
                  </a:solidFill>
                </a:endParaRPr>
              </a:p>
            </p:txBody>
          </p:sp>
          <p:sp>
            <p:nvSpPr>
              <p:cNvPr id="64" name="TextBox 63"/>
              <p:cNvSpPr txBox="1"/>
              <p:nvPr userDrawn="1"/>
            </p:nvSpPr>
            <p:spPr>
              <a:xfrm rot="16200000">
                <a:off x="-1095250" y="13224452"/>
                <a:ext cx="1117601" cy="156024"/>
              </a:xfrm>
              <a:prstGeom prst="rect">
                <a:avLst/>
              </a:prstGeom>
              <a:noFill/>
            </p:spPr>
            <p:txBody>
              <a:bodyPr wrap="square" lIns="91440" tIns="91440" rIns="91440" bIns="0" rtlCol="0">
                <a:spAutoFit/>
              </a:bodyPr>
              <a:lstStyle/>
              <a:p>
                <a:pPr algn="ctr"/>
                <a:r>
                  <a:rPr lang="en-US" sz="1600" dirty="0">
                    <a:solidFill>
                      <a:srgbClr val="FF0000"/>
                    </a:solidFill>
                  </a:rPr>
                  <a:t>Bad </a:t>
                </a:r>
                <a:r>
                  <a:rPr lang="en-US" sz="1600" dirty="0">
                    <a:solidFill>
                      <a:schemeClr val="bg1"/>
                    </a:solidFill>
                  </a:rPr>
                  <a:t>printing quality</a:t>
                </a:r>
              </a:p>
            </p:txBody>
          </p:sp>
        </p:grpSp>
      </p:grpSp>
      <p:sp>
        <p:nvSpPr>
          <p:cNvPr id="40" name="Text Box 14"/>
          <p:cNvSpPr txBox="1">
            <a:spLocks noChangeArrowheads="1"/>
          </p:cNvSpPr>
          <p:nvPr userDrawn="1"/>
        </p:nvSpPr>
        <p:spPr bwMode="auto">
          <a:xfrm>
            <a:off x="1567305" y="32315729"/>
            <a:ext cx="2514600" cy="336819"/>
          </a:xfrm>
          <a:prstGeom prst="rect">
            <a:avLst/>
          </a:prstGeom>
          <a:noFill/>
          <a:ln w="9525">
            <a:noFill/>
            <a:miter lim="800000"/>
            <a:headEnd/>
            <a:tailEnd/>
          </a:ln>
          <a:effectLst/>
        </p:spPr>
        <p:txBody>
          <a:bodyPr lIns="91263" tIns="45623" rIns="91263" bIns="45623">
            <a:spAutoFit/>
          </a:bodyPr>
          <a:lstStyle/>
          <a:p>
            <a:pPr eaLnBrk="0" hangingPunct="0">
              <a:lnSpc>
                <a:spcPct val="65000"/>
              </a:lnSpc>
              <a:spcBef>
                <a:spcPct val="50000"/>
              </a:spcBef>
              <a:defRPr/>
            </a:pPr>
            <a:r>
              <a:rPr lang="en-US" sz="500" b="1" dirty="0">
                <a:solidFill>
                  <a:schemeClr val="bg1">
                    <a:lumMod val="75000"/>
                  </a:schemeClr>
                </a:solidFill>
                <a:latin typeface="Arial" charset="0"/>
              </a:rPr>
              <a:t>RESEARCH POSTER PRESENTATION DESIGN © 2015</a:t>
            </a:r>
          </a:p>
          <a:p>
            <a:pPr eaLnBrk="0" hangingPunct="0">
              <a:lnSpc>
                <a:spcPct val="65000"/>
              </a:lnSpc>
              <a:spcBef>
                <a:spcPct val="50000"/>
              </a:spcBef>
              <a:defRPr/>
            </a:pPr>
            <a:r>
              <a:rPr lang="en-US" sz="1100" b="1" dirty="0">
                <a:solidFill>
                  <a:schemeClr val="bg1">
                    <a:lumMod val="75000"/>
                  </a:schemeClr>
                </a:solidFill>
                <a:latin typeface="Arial" charset="0"/>
              </a:rPr>
              <a:t>www.PosterPresentations.com</a:t>
            </a:r>
          </a:p>
        </p:txBody>
      </p:sp>
    </p:spTree>
  </p:cSld>
  <p:clrMap bg1="lt1" tx1="dk1" bg2="lt2" tx2="dk2" accent1="accent1" accent2="accent2" accent3="accent3" accent4="accent4" accent5="accent5" accent6="accent6" hlink="hlink" folHlink="folHlink"/>
  <p:sldLayoutIdLst>
    <p:sldLayoutId id="2147483658" r:id="rId1"/>
  </p:sldLayoutIdLst>
  <p:txStyles>
    <p:titleStyle>
      <a:lvl1pPr algn="ctr" defTabSz="4388900" rtl="0" eaLnBrk="1" latinLnBrk="0" hangingPunct="1">
        <a:spcBef>
          <a:spcPct val="0"/>
        </a:spcBef>
        <a:buNone/>
        <a:defRPr sz="8800" kern="1200">
          <a:solidFill>
            <a:schemeClr val="bg1"/>
          </a:solidFill>
          <a:latin typeface="Trebuchet MS" pitchFamily="34" charset="0"/>
          <a:ea typeface="+mj-ea"/>
          <a:cs typeface="+mj-cs"/>
        </a:defRPr>
      </a:lvl1pPr>
    </p:titleStyle>
    <p:bodyStyle>
      <a:lvl1pPr marL="1645838" indent="-1645838" algn="l" defTabSz="4388900" rtl="0" eaLnBrk="1" latinLnBrk="0" hangingPunct="1">
        <a:spcBef>
          <a:spcPct val="20000"/>
        </a:spcBef>
        <a:buFont typeface="Arial" pitchFamily="34" charset="0"/>
        <a:buChar char="•"/>
        <a:defRPr sz="15400" kern="1200">
          <a:solidFill>
            <a:schemeClr val="tx1"/>
          </a:solidFill>
          <a:latin typeface="+mn-lt"/>
          <a:ea typeface="+mn-ea"/>
          <a:cs typeface="+mn-cs"/>
        </a:defRPr>
      </a:lvl1pPr>
      <a:lvl2pPr marL="3565982" indent="-1371531" algn="l" defTabSz="4388900" rtl="0" eaLnBrk="1" latinLnBrk="0" hangingPunct="1">
        <a:spcBef>
          <a:spcPct val="20000"/>
        </a:spcBef>
        <a:buFont typeface="Arial" pitchFamily="34" charset="0"/>
        <a:buChar char="–"/>
        <a:defRPr sz="13500" kern="1200">
          <a:solidFill>
            <a:schemeClr val="tx1"/>
          </a:solidFill>
          <a:latin typeface="+mn-lt"/>
          <a:ea typeface="+mn-ea"/>
          <a:cs typeface="+mn-cs"/>
        </a:defRPr>
      </a:lvl2pPr>
      <a:lvl3pPr marL="5486126" indent="-1097226" algn="l" defTabSz="4388900" rtl="0" eaLnBrk="1" latinLnBrk="0" hangingPunct="1">
        <a:spcBef>
          <a:spcPct val="20000"/>
        </a:spcBef>
        <a:buFont typeface="Arial" pitchFamily="34" charset="0"/>
        <a:buChar char="•"/>
        <a:defRPr sz="11600" kern="1200">
          <a:solidFill>
            <a:schemeClr val="tx1"/>
          </a:solidFill>
          <a:latin typeface="+mn-lt"/>
          <a:ea typeface="+mn-ea"/>
          <a:cs typeface="+mn-cs"/>
        </a:defRPr>
      </a:lvl3pPr>
      <a:lvl4pPr marL="7680577"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4pPr>
      <a:lvl5pPr marL="9875026"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5pPr>
      <a:lvl6pPr marL="12069477"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6pPr>
      <a:lvl7pPr marL="14263926"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7pPr>
      <a:lvl8pPr marL="16458377"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8pPr>
      <a:lvl9pPr marL="18652827"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9pPr>
    </p:bodyStyle>
    <p:otherStyle>
      <a:defPPr>
        <a:defRPr lang="en-US"/>
      </a:defPPr>
      <a:lvl1pPr marL="0" algn="l" defTabSz="4388900" rtl="0" eaLnBrk="1" latinLnBrk="0" hangingPunct="1">
        <a:defRPr sz="8600" kern="1200">
          <a:solidFill>
            <a:schemeClr val="tx1"/>
          </a:solidFill>
          <a:latin typeface="+mn-lt"/>
          <a:ea typeface="+mn-ea"/>
          <a:cs typeface="+mn-cs"/>
        </a:defRPr>
      </a:lvl1pPr>
      <a:lvl2pPr marL="2194451" algn="l" defTabSz="4388900" rtl="0" eaLnBrk="1" latinLnBrk="0" hangingPunct="1">
        <a:defRPr sz="8600" kern="1200">
          <a:solidFill>
            <a:schemeClr val="tx1"/>
          </a:solidFill>
          <a:latin typeface="+mn-lt"/>
          <a:ea typeface="+mn-ea"/>
          <a:cs typeface="+mn-cs"/>
        </a:defRPr>
      </a:lvl2pPr>
      <a:lvl3pPr marL="4388900" algn="l" defTabSz="4388900" rtl="0" eaLnBrk="1" latinLnBrk="0" hangingPunct="1">
        <a:defRPr sz="8600" kern="1200">
          <a:solidFill>
            <a:schemeClr val="tx1"/>
          </a:solidFill>
          <a:latin typeface="+mn-lt"/>
          <a:ea typeface="+mn-ea"/>
          <a:cs typeface="+mn-cs"/>
        </a:defRPr>
      </a:lvl3pPr>
      <a:lvl4pPr marL="6583351" algn="l" defTabSz="4388900" rtl="0" eaLnBrk="1" latinLnBrk="0" hangingPunct="1">
        <a:defRPr sz="8600" kern="1200">
          <a:solidFill>
            <a:schemeClr val="tx1"/>
          </a:solidFill>
          <a:latin typeface="+mn-lt"/>
          <a:ea typeface="+mn-ea"/>
          <a:cs typeface="+mn-cs"/>
        </a:defRPr>
      </a:lvl4pPr>
      <a:lvl5pPr marL="8777801" algn="l" defTabSz="4388900" rtl="0" eaLnBrk="1" latinLnBrk="0" hangingPunct="1">
        <a:defRPr sz="8600" kern="1200">
          <a:solidFill>
            <a:schemeClr val="tx1"/>
          </a:solidFill>
          <a:latin typeface="+mn-lt"/>
          <a:ea typeface="+mn-ea"/>
          <a:cs typeface="+mn-cs"/>
        </a:defRPr>
      </a:lvl5pPr>
      <a:lvl6pPr marL="10972252" algn="l" defTabSz="4388900" rtl="0" eaLnBrk="1" latinLnBrk="0" hangingPunct="1">
        <a:defRPr sz="8600" kern="1200">
          <a:solidFill>
            <a:schemeClr val="tx1"/>
          </a:solidFill>
          <a:latin typeface="+mn-lt"/>
          <a:ea typeface="+mn-ea"/>
          <a:cs typeface="+mn-cs"/>
        </a:defRPr>
      </a:lvl6pPr>
      <a:lvl7pPr marL="13166703" algn="l" defTabSz="4388900" rtl="0" eaLnBrk="1" latinLnBrk="0" hangingPunct="1">
        <a:defRPr sz="8600" kern="1200">
          <a:solidFill>
            <a:schemeClr val="tx1"/>
          </a:solidFill>
          <a:latin typeface="+mn-lt"/>
          <a:ea typeface="+mn-ea"/>
          <a:cs typeface="+mn-cs"/>
        </a:defRPr>
      </a:lvl7pPr>
      <a:lvl8pPr marL="15361152" algn="l" defTabSz="4388900" rtl="0" eaLnBrk="1" latinLnBrk="0" hangingPunct="1">
        <a:defRPr sz="8600" kern="1200">
          <a:solidFill>
            <a:schemeClr val="tx1"/>
          </a:solidFill>
          <a:latin typeface="+mn-lt"/>
          <a:ea typeface="+mn-ea"/>
          <a:cs typeface="+mn-cs"/>
        </a:defRPr>
      </a:lvl8pPr>
      <a:lvl9pPr marL="17555603" algn="l" defTabSz="4388900" rtl="0" eaLnBrk="1" latinLnBrk="0" hangingPunct="1">
        <a:defRPr sz="86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rgbClr val="959300">
            <a:alpha val="54000"/>
          </a:srgbClr>
        </a:solidFill>
        <a:effectLst/>
      </p:bgPr>
    </p:bg>
    <p:spTree>
      <p:nvGrpSpPr>
        <p:cNvPr id="1" name=""/>
        <p:cNvGrpSpPr/>
        <p:nvPr/>
      </p:nvGrpSpPr>
      <p:grpSpPr>
        <a:xfrm>
          <a:off x="0" y="0"/>
          <a:ext cx="0" cy="0"/>
          <a:chOff x="0" y="0"/>
          <a:chExt cx="0" cy="0"/>
        </a:xfrm>
      </p:grpSpPr>
      <p:sp>
        <p:nvSpPr>
          <p:cNvPr id="7" name="Rectangle 36"/>
          <p:cNvSpPr>
            <a:spLocks noChangeArrowheads="1"/>
          </p:cNvSpPr>
          <p:nvPr/>
        </p:nvSpPr>
        <p:spPr bwMode="auto">
          <a:xfrm>
            <a:off x="0" y="0"/>
            <a:ext cx="43891200" cy="4000500"/>
          </a:xfrm>
          <a:prstGeom prst="rect">
            <a:avLst/>
          </a:prstGeom>
          <a:solidFill>
            <a:srgbClr val="959300"/>
          </a:solidFill>
          <a:ln w="9525">
            <a:noFill/>
            <a:miter lim="800000"/>
            <a:headEnd/>
            <a:tailEnd/>
          </a:ln>
          <a:effectLst/>
        </p:spPr>
        <p:txBody>
          <a:bodyPr wrap="none" lIns="91436" tIns="45717" rIns="91436" bIns="45717" anchor="ctr"/>
          <a:lstStyle/>
          <a:p>
            <a:pPr>
              <a:defRPr/>
            </a:pPr>
            <a:endParaRPr lang="en-US" dirty="0"/>
          </a:p>
        </p:txBody>
      </p:sp>
      <p:sp>
        <p:nvSpPr>
          <p:cNvPr id="9" name="Rectangle 9"/>
          <p:cNvSpPr>
            <a:spLocks noChangeArrowheads="1"/>
          </p:cNvSpPr>
          <p:nvPr/>
        </p:nvSpPr>
        <p:spPr bwMode="auto">
          <a:xfrm>
            <a:off x="60315" y="4084927"/>
            <a:ext cx="43891200" cy="152400"/>
          </a:xfrm>
          <a:prstGeom prst="rect">
            <a:avLst/>
          </a:prstGeom>
          <a:solidFill>
            <a:srgbClr val="959300"/>
          </a:solidFill>
          <a:ln w="152400">
            <a:solidFill>
              <a:srgbClr val="959300"/>
            </a:solidFill>
            <a:miter lim="800000"/>
            <a:headEnd/>
            <a:tailEnd/>
          </a:ln>
          <a:effectLst/>
        </p:spPr>
        <p:txBody>
          <a:bodyPr wrap="none" lIns="91436" tIns="45717" rIns="91436" bIns="45717" anchor="ctr"/>
          <a:lstStyle/>
          <a:p>
            <a:pPr>
              <a:defRPr/>
            </a:pPr>
            <a:endParaRPr lang="en-US" dirty="0"/>
          </a:p>
        </p:txBody>
      </p:sp>
      <p:sp>
        <p:nvSpPr>
          <p:cNvPr id="21" name="Rounded Rectangle 20"/>
          <p:cNvSpPr/>
          <p:nvPr userDrawn="1"/>
        </p:nvSpPr>
        <p:spPr>
          <a:xfrm>
            <a:off x="922338" y="4876800"/>
            <a:ext cx="10050462" cy="27117675"/>
          </a:xfrm>
          <a:prstGeom prst="roundRect">
            <a:avLst>
              <a:gd name="adj" fmla="val 5862"/>
            </a:avLst>
          </a:prstGeom>
          <a:gradFill>
            <a:gsLst>
              <a:gs pos="0">
                <a:srgbClr val="CDD2DE"/>
              </a:gs>
              <a:gs pos="0">
                <a:schemeClr val="tx2">
                  <a:lumMod val="40000"/>
                  <a:lumOff val="60000"/>
                </a:schemeClr>
              </a:gs>
              <a:gs pos="100000">
                <a:srgbClr val="F3F5FA"/>
              </a:gs>
            </a:gsLst>
            <a:lin ang="16200000" scaled="1"/>
          </a:gradFill>
          <a:ln>
            <a:solidFill>
              <a:schemeClr val="accent5">
                <a:lumMod val="50000"/>
                <a:alpha val="5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Rounded Rectangle 21"/>
          <p:cNvSpPr/>
          <p:nvPr userDrawn="1"/>
        </p:nvSpPr>
        <p:spPr>
          <a:xfrm>
            <a:off x="32918400" y="4876802"/>
            <a:ext cx="10050462" cy="27117674"/>
          </a:xfrm>
          <a:prstGeom prst="roundRect">
            <a:avLst>
              <a:gd name="adj" fmla="val 5862"/>
            </a:avLst>
          </a:prstGeom>
          <a:gradFill>
            <a:gsLst>
              <a:gs pos="0">
                <a:srgbClr val="CDD2DE"/>
              </a:gs>
              <a:gs pos="0">
                <a:schemeClr val="tx2">
                  <a:lumMod val="40000"/>
                  <a:lumOff val="60000"/>
                </a:schemeClr>
              </a:gs>
              <a:gs pos="100000">
                <a:srgbClr val="F3F5FA"/>
              </a:gs>
            </a:gsLst>
            <a:lin ang="16200000" scaled="1"/>
          </a:gradFill>
          <a:ln>
            <a:solidFill>
              <a:schemeClr val="accent5">
                <a:lumMod val="50000"/>
                <a:alpha val="5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Rounded Rectangle 22"/>
          <p:cNvSpPr/>
          <p:nvPr userDrawn="1"/>
        </p:nvSpPr>
        <p:spPr>
          <a:xfrm>
            <a:off x="11583194" y="4876801"/>
            <a:ext cx="20724813" cy="27127200"/>
          </a:xfrm>
          <a:prstGeom prst="roundRect">
            <a:avLst>
              <a:gd name="adj" fmla="val 2853"/>
            </a:avLst>
          </a:prstGeom>
          <a:gradFill>
            <a:gsLst>
              <a:gs pos="0">
                <a:srgbClr val="CDD2DE"/>
              </a:gs>
              <a:gs pos="0">
                <a:schemeClr val="tx2">
                  <a:lumMod val="40000"/>
                  <a:lumOff val="60000"/>
                </a:schemeClr>
              </a:gs>
              <a:gs pos="100000">
                <a:srgbClr val="F3F5FA"/>
              </a:gs>
            </a:gsLst>
            <a:lin ang="16200000" scaled="1"/>
          </a:gradFill>
          <a:ln>
            <a:solidFill>
              <a:schemeClr val="accent5">
                <a:lumMod val="50000"/>
                <a:alpha val="5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3" name="Group 42"/>
          <p:cNvGrpSpPr/>
          <p:nvPr userDrawn="1"/>
        </p:nvGrpSpPr>
        <p:grpSpPr>
          <a:xfrm>
            <a:off x="44157839" y="-55065"/>
            <a:ext cx="11062139" cy="32973465"/>
            <a:chOff x="44157839" y="-55065"/>
            <a:chExt cx="11062139" cy="32973465"/>
          </a:xfrm>
        </p:grpSpPr>
        <p:sp>
          <p:nvSpPr>
            <p:cNvPr id="44" name="Rectangle 43"/>
            <p:cNvSpPr/>
            <p:nvPr userDrawn="1"/>
          </p:nvSpPr>
          <p:spPr>
            <a:xfrm>
              <a:off x="44157839" y="-55065"/>
              <a:ext cx="11062139" cy="32973465"/>
            </a:xfrm>
            <a:prstGeom prst="rect">
              <a:avLst/>
            </a:prstGeom>
            <a:solidFill>
              <a:schemeClr val="tx1">
                <a:lumMod val="95000"/>
                <a:lumOff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457200" tIns="457200" rIns="457200" bIns="0" rtlCol="0" anchor="t" anchorCtr="0"/>
            <a:lstStyle/>
            <a:p>
              <a:pPr algn="ctr"/>
              <a:r>
                <a:rPr lang="en-US" sz="4000" b="1" spc="600" dirty="0">
                  <a:solidFill>
                    <a:schemeClr val="bg1"/>
                  </a:solidFill>
                  <a:latin typeface="Trebuchet MS" pitchFamily="34" charset="0"/>
                </a:rPr>
                <a:t>QUICK START (cont.)</a:t>
              </a:r>
            </a:p>
            <a:p>
              <a:pPr algn="ctr"/>
              <a:endParaRPr lang="en-US" sz="3600" b="1" baseline="0" dirty="0">
                <a:solidFill>
                  <a:schemeClr val="bg1"/>
                </a:solidFill>
                <a:latin typeface="Trebuchet MS" pitchFamily="34" charset="0"/>
              </a:endParaRPr>
            </a:p>
            <a:p>
              <a:pPr algn="ctr"/>
              <a:r>
                <a:rPr lang="en-US" sz="3200" b="1" baseline="0" dirty="0">
                  <a:solidFill>
                    <a:srgbClr val="FFC000"/>
                  </a:solidFill>
                  <a:latin typeface="Trebuchet MS" pitchFamily="34" charset="0"/>
                </a:rPr>
                <a:t>How to change the template color theme</a:t>
              </a:r>
            </a:p>
            <a:p>
              <a:pPr marL="0" marR="0" lvl="2" indent="0" algn="l" defTabSz="114300" rtl="0" eaLnBrk="1" fontAlgn="auto" latinLnBrk="0" hangingPunct="1">
                <a:lnSpc>
                  <a:spcPct val="100000"/>
                </a:lnSpc>
                <a:spcBef>
                  <a:spcPts val="0"/>
                </a:spcBef>
                <a:spcAft>
                  <a:spcPts val="0"/>
                </a:spcAft>
                <a:buClrTx/>
                <a:buSzTx/>
                <a:buFontTx/>
                <a:buNone/>
                <a:tabLst/>
                <a:defRPr/>
              </a:pPr>
              <a:r>
                <a:rPr lang="en-US" sz="2400" b="0" baseline="0" dirty="0">
                  <a:solidFill>
                    <a:schemeClr val="bg1">
                      <a:lumMod val="75000"/>
                    </a:schemeClr>
                  </a:solidFill>
                  <a:latin typeface="Trebuchet MS" pitchFamily="34" charset="0"/>
                </a:rPr>
                <a:t>You can easily change the color theme of your poster by going to the DESIGN menu, click on COLORS, and choose the color theme of your choice. You can </a:t>
              </a:r>
              <a:r>
                <a:rPr lang="en-US" sz="2400" b="0" spc="0" baseline="0" dirty="0">
                  <a:solidFill>
                    <a:schemeClr val="bg1">
                      <a:lumMod val="75000"/>
                    </a:schemeClr>
                  </a:solidFill>
                  <a:latin typeface="Trebuchet MS" pitchFamily="34" charset="0"/>
                </a:rPr>
                <a:t>also create your own color theme.</a:t>
              </a:r>
            </a:p>
            <a:p>
              <a:pPr marL="0" marR="0" lvl="2" indent="0" algn="l" defTabSz="114300" rtl="0" eaLnBrk="1" fontAlgn="auto" latinLnBrk="0" hangingPunct="1">
                <a:lnSpc>
                  <a:spcPct val="100000"/>
                </a:lnSpc>
                <a:spcBef>
                  <a:spcPts val="0"/>
                </a:spcBef>
                <a:spcAft>
                  <a:spcPts val="0"/>
                </a:spcAft>
                <a:buClrTx/>
                <a:buSzTx/>
                <a:buFontTx/>
                <a:buNone/>
                <a:tabLst/>
                <a:defRPr/>
              </a:pPr>
              <a:endParaRPr lang="en-US" sz="2400" b="0" baseline="0" dirty="0">
                <a:solidFill>
                  <a:schemeClr val="bg1">
                    <a:lumMod val="75000"/>
                  </a:schemeClr>
                </a:solidFill>
                <a:latin typeface="Trebuchet MS" pitchFamily="34" charset="0"/>
              </a:endParaRPr>
            </a:p>
            <a:p>
              <a:pPr marL="0" indent="0" algn="l" defTabSz="114300"/>
              <a:endParaRPr lang="en-US" sz="2400" b="0" baseline="0" dirty="0">
                <a:solidFill>
                  <a:schemeClr val="bg1">
                    <a:lumMod val="75000"/>
                  </a:schemeClr>
                </a:solidFill>
                <a:latin typeface="Trebuchet MS" pitchFamily="34" charset="0"/>
              </a:endParaRPr>
            </a:p>
            <a:p>
              <a:pPr marL="0" indent="0" algn="l" defTabSz="114300"/>
              <a:endParaRPr lang="en-US" sz="2400" b="0" baseline="0" dirty="0">
                <a:solidFill>
                  <a:schemeClr val="bg1">
                    <a:lumMod val="75000"/>
                  </a:schemeClr>
                </a:solidFill>
                <a:latin typeface="Trebuchet MS" pitchFamily="34" charset="0"/>
              </a:endParaRPr>
            </a:p>
            <a:p>
              <a:pPr marL="0" indent="0" algn="l" defTabSz="114300"/>
              <a:endParaRPr lang="en-US" sz="2400" b="0" baseline="0" dirty="0">
                <a:solidFill>
                  <a:schemeClr val="bg1">
                    <a:lumMod val="75000"/>
                  </a:schemeClr>
                </a:solidFill>
                <a:latin typeface="Trebuchet MS" pitchFamily="34" charset="0"/>
              </a:endParaRPr>
            </a:p>
            <a:p>
              <a:pPr marL="0" indent="0" algn="l" defTabSz="114300"/>
              <a:endParaRPr lang="en-US" sz="2400" b="0" baseline="0" dirty="0">
                <a:solidFill>
                  <a:schemeClr val="bg1">
                    <a:lumMod val="75000"/>
                  </a:schemeClr>
                </a:solidFill>
                <a:latin typeface="Trebuchet MS" pitchFamily="34" charset="0"/>
              </a:endParaRPr>
            </a:p>
            <a:p>
              <a:pPr marL="0" indent="0" algn="l" defTabSz="114300"/>
              <a:endParaRPr lang="en-US" sz="2400" b="0" baseline="0" dirty="0">
                <a:solidFill>
                  <a:schemeClr val="bg1">
                    <a:lumMod val="75000"/>
                  </a:schemeClr>
                </a:solidFill>
                <a:latin typeface="Trebuchet MS" pitchFamily="34" charset="0"/>
              </a:endParaRPr>
            </a:p>
            <a:p>
              <a:pPr marL="0" indent="0" algn="l" defTabSz="114300"/>
              <a:endParaRPr lang="en-US" sz="2400" b="0" baseline="0" dirty="0">
                <a:solidFill>
                  <a:schemeClr val="bg1">
                    <a:lumMod val="75000"/>
                  </a:schemeClr>
                </a:solidFill>
                <a:latin typeface="Trebuchet MS" pitchFamily="34" charset="0"/>
              </a:endParaRPr>
            </a:p>
            <a:p>
              <a:pPr marL="0" indent="0" algn="l" defTabSz="114300"/>
              <a:r>
                <a:rPr lang="en-US" sz="2400" b="0" baseline="0" dirty="0">
                  <a:solidFill>
                    <a:schemeClr val="bg1">
                      <a:lumMod val="75000"/>
                    </a:schemeClr>
                  </a:solidFill>
                  <a:latin typeface="Trebuchet MS" pitchFamily="34" charset="0"/>
                </a:rPr>
                <a:t>You can also manually change the color of your background by going to VIEW &gt; SLIDE MASTER.  After you finish working on the master be sure to go to VIEW &gt; NORMAL to continue working on your poster.</a:t>
              </a:r>
            </a:p>
            <a:p>
              <a:pPr marL="0" indent="0" algn="l" defTabSz="114300"/>
              <a:endParaRPr lang="en-US" sz="2400" b="0" baseline="0" dirty="0">
                <a:solidFill>
                  <a:schemeClr val="bg1">
                    <a:lumMod val="75000"/>
                  </a:schemeClr>
                </a:solidFill>
                <a:latin typeface="Trebuchet MS" pitchFamily="34" charset="0"/>
              </a:endParaRPr>
            </a:p>
            <a:p>
              <a:pPr algn="ctr"/>
              <a:r>
                <a:rPr lang="en-US" sz="3200" b="1" baseline="0" dirty="0">
                  <a:solidFill>
                    <a:srgbClr val="FFC000"/>
                  </a:solidFill>
                  <a:latin typeface="Trebuchet MS" pitchFamily="34" charset="0"/>
                </a:rPr>
                <a:t>How to add Text</a:t>
              </a:r>
            </a:p>
            <a:p>
              <a:pPr marL="3265488" lvl="2" indent="0" algn="l" defTabSz="114300"/>
              <a:r>
                <a:rPr lang="en-US" sz="2400" b="0" baseline="0" dirty="0">
                  <a:solidFill>
                    <a:schemeClr val="bg1">
                      <a:lumMod val="75000"/>
                    </a:schemeClr>
                  </a:solidFill>
                  <a:latin typeface="Trebuchet MS" pitchFamily="34" charset="0"/>
                </a:rPr>
                <a:t>The template comes with a number of pre-formatted placeholders for headers and text blocks. You can add more blocks by copying and pasting the existing ones or by adding a text box from the HOME menu. </a:t>
              </a:r>
            </a:p>
            <a:p>
              <a:pPr marL="1518341" lvl="2" indent="0" algn="l" defTabSz="114300"/>
              <a:endParaRPr lang="en-US" sz="2400" b="0" baseline="0" dirty="0">
                <a:solidFill>
                  <a:schemeClr val="bg1">
                    <a:lumMod val="75000"/>
                  </a:schemeClr>
                </a:solidFill>
                <a:latin typeface="Trebuchet MS" pitchFamily="34" charset="0"/>
              </a:endParaRPr>
            </a:p>
            <a:p>
              <a:pPr marL="0" marR="0" lvl="0" indent="0" algn="ctr" defTabSz="1518341" rtl="0" eaLnBrk="1" fontAlgn="auto" latinLnBrk="0" hangingPunct="1">
                <a:lnSpc>
                  <a:spcPct val="100000"/>
                </a:lnSpc>
                <a:spcBef>
                  <a:spcPts val="0"/>
                </a:spcBef>
                <a:spcAft>
                  <a:spcPts val="0"/>
                </a:spcAft>
                <a:buClrTx/>
                <a:buSzTx/>
                <a:buFontTx/>
                <a:buNone/>
                <a:tabLst/>
                <a:defRPr/>
              </a:pPr>
              <a:r>
                <a:rPr lang="en-US" sz="2400" b="0" baseline="0" dirty="0">
                  <a:solidFill>
                    <a:schemeClr val="bg1">
                      <a:lumMod val="75000"/>
                    </a:schemeClr>
                  </a:solidFill>
                  <a:latin typeface="Trebuchet MS" pitchFamily="34" charset="0"/>
                </a:rPr>
                <a:t> </a:t>
              </a:r>
              <a:r>
                <a:rPr kumimoji="0" lang="en-US" sz="3200" b="1" i="0" u="none" strike="noStrike" kern="1200" cap="none" spc="0" normalizeH="0" baseline="0" noProof="0" dirty="0">
                  <a:ln>
                    <a:noFill/>
                  </a:ln>
                  <a:solidFill>
                    <a:srgbClr val="FFC000"/>
                  </a:solidFill>
                  <a:effectLst/>
                  <a:uLnTx/>
                  <a:uFillTx/>
                  <a:latin typeface="Trebuchet MS" pitchFamily="34" charset="0"/>
                </a:rPr>
                <a:t>Text size</a:t>
              </a:r>
            </a:p>
            <a:p>
              <a:pPr marL="0" marR="0" lvl="0" indent="0" algn="l" defTabSz="1143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white">
                      <a:lumMod val="75000"/>
                    </a:prstClr>
                  </a:solidFill>
                  <a:effectLst/>
                  <a:uLnTx/>
                  <a:uFillTx/>
                  <a:latin typeface="Trebuchet MS" pitchFamily="34" charset="0"/>
                </a:rPr>
                <a:t>Adjust the size of your text based on how much content you have to present. The default template text offers a good starting point. Follow the conference requirements.</a:t>
              </a:r>
              <a:endParaRPr lang="en-US" sz="2400" b="0" baseline="0" dirty="0">
                <a:solidFill>
                  <a:schemeClr val="bg1">
                    <a:lumMod val="75000"/>
                  </a:schemeClr>
                </a:solidFill>
                <a:latin typeface="Trebuchet MS" pitchFamily="34" charset="0"/>
              </a:endParaRPr>
            </a:p>
            <a:p>
              <a:pPr marL="1518341" lvl="2" indent="0" algn="l" defTabSz="114300"/>
              <a:endParaRPr lang="en-US" sz="2400" b="0" baseline="0" dirty="0">
                <a:solidFill>
                  <a:schemeClr val="bg1">
                    <a:lumMod val="75000"/>
                  </a:schemeClr>
                </a:solidFill>
                <a:latin typeface="Trebuchet MS" pitchFamily="34" charset="0"/>
              </a:endParaRPr>
            </a:p>
            <a:p>
              <a:pPr algn="ctr"/>
              <a:r>
                <a:rPr lang="en-US" sz="3200" b="1" baseline="0" dirty="0">
                  <a:solidFill>
                    <a:srgbClr val="FFC000"/>
                  </a:solidFill>
                  <a:latin typeface="Trebuchet MS" pitchFamily="34" charset="0"/>
                </a:rPr>
                <a:t>How to add Tables</a:t>
              </a:r>
            </a:p>
            <a:p>
              <a:pPr marL="1730375" lvl="1" indent="0" algn="l" defTabSz="114300"/>
              <a:r>
                <a:rPr lang="en-US" sz="2400" b="0" baseline="0" dirty="0">
                  <a:solidFill>
                    <a:schemeClr val="bg1">
                      <a:lumMod val="75000"/>
                    </a:schemeClr>
                  </a:solidFill>
                  <a:latin typeface="Trebuchet MS" pitchFamily="34" charset="0"/>
                </a:rPr>
                <a:t>To add a table from scratch go to the INSERT menu and </a:t>
              </a:r>
              <a:br>
                <a:rPr lang="en-US" sz="2400" b="0" baseline="0" dirty="0">
                  <a:solidFill>
                    <a:schemeClr val="bg1">
                      <a:lumMod val="75000"/>
                    </a:schemeClr>
                  </a:solidFill>
                  <a:latin typeface="Trebuchet MS" pitchFamily="34" charset="0"/>
                </a:rPr>
              </a:br>
              <a:r>
                <a:rPr lang="en-US" sz="2400" b="0" baseline="0" dirty="0">
                  <a:solidFill>
                    <a:schemeClr val="bg1">
                      <a:lumMod val="75000"/>
                    </a:schemeClr>
                  </a:solidFill>
                  <a:latin typeface="Trebuchet MS" pitchFamily="34" charset="0"/>
                </a:rPr>
                <a:t>click on TABLE. A drop-down box will help you select rows and columns. </a:t>
              </a:r>
            </a:p>
            <a:p>
              <a:pPr marL="0" lvl="0" indent="0" algn="l" defTabSz="114300"/>
              <a:r>
                <a:rPr lang="en-US" sz="2400" b="0" baseline="0" dirty="0">
                  <a:solidFill>
                    <a:schemeClr val="bg1">
                      <a:lumMod val="75000"/>
                    </a:schemeClr>
                  </a:solidFill>
                  <a:latin typeface="Trebuchet MS" pitchFamily="34" charset="0"/>
                </a:rPr>
                <a:t>You can also copy and a paste a table from Word or another PowerPoint document. A pasted table may need to be re-formatted by RIGHT-CLICK &gt; FORMAT SHAPE, TEXT BOX, Margins.</a:t>
              </a:r>
            </a:p>
            <a:p>
              <a:pPr marL="0" lvl="0" indent="0" algn="l" defTabSz="114300"/>
              <a:endParaRPr lang="en-US" sz="2400" b="0" baseline="0" dirty="0">
                <a:solidFill>
                  <a:schemeClr val="bg1">
                    <a:lumMod val="75000"/>
                  </a:schemeClr>
                </a:solidFill>
                <a:latin typeface="Trebuchet MS" pitchFamily="34" charset="0"/>
              </a:endParaRPr>
            </a:p>
            <a:p>
              <a:pPr marL="0" marR="0" lvl="0" indent="0" algn="ctr" defTabSz="1518341"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srgbClr val="FFC000"/>
                  </a:solidFill>
                  <a:effectLst/>
                  <a:uLnTx/>
                  <a:uFillTx/>
                  <a:latin typeface="Trebuchet MS" pitchFamily="34" charset="0"/>
                </a:rPr>
                <a:t>Graphs / Charts</a:t>
              </a:r>
            </a:p>
            <a:p>
              <a:pPr marL="0" marR="0" lvl="0" indent="0" algn="l" defTabSz="1143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white">
                      <a:lumMod val="75000"/>
                    </a:prstClr>
                  </a:solidFill>
                  <a:effectLst/>
                  <a:uLnTx/>
                  <a:uFillTx/>
                  <a:latin typeface="Trebuchet MS" pitchFamily="34" charset="0"/>
                </a:rPr>
                <a:t>You can simply copy and paste charts and graphs from Excel or Word. Some reformatting may be required depending on how the original document has been created.</a:t>
              </a:r>
            </a:p>
            <a:p>
              <a:pPr marL="0" marR="0" lvl="0" indent="0" algn="l" defTabSz="1143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prstClr val="white">
                    <a:lumMod val="75000"/>
                  </a:prstClr>
                </a:solidFill>
                <a:effectLst/>
                <a:uLnTx/>
                <a:uFillTx/>
                <a:latin typeface="Trebuchet MS" pitchFamily="34" charset="0"/>
              </a:endParaRPr>
            </a:p>
            <a:p>
              <a:pPr marL="0" marR="0" lvl="0" indent="0" algn="ctr" defTabSz="1518341"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srgbClr val="FFC000"/>
                  </a:solidFill>
                  <a:effectLst/>
                  <a:uLnTx/>
                  <a:uFillTx/>
                  <a:latin typeface="Trebuchet MS" pitchFamily="34" charset="0"/>
                </a:rPr>
                <a:t>How to change the column configuration</a:t>
              </a:r>
            </a:p>
            <a:p>
              <a:pPr marL="0" marR="0" lvl="0" indent="0" algn="l" defTabSz="1143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white">
                      <a:lumMod val="75000"/>
                    </a:prstClr>
                  </a:solidFill>
                  <a:effectLst/>
                  <a:uLnTx/>
                  <a:uFillTx/>
                  <a:latin typeface="Trebuchet MS" pitchFamily="34" charset="0"/>
                </a:rPr>
                <a:t>RIGHT-CLICK on the poster background and select LAYOUT to see the column options available for this template. The poster columns can also be customized on the Master. VIEW &gt; MASTER.</a:t>
              </a:r>
            </a:p>
            <a:p>
              <a:pPr marL="0" marR="0" lvl="0" indent="0" algn="ctr" defTabSz="1518341" rtl="0" eaLnBrk="1" fontAlgn="auto" latinLnBrk="0" hangingPunct="1">
                <a:lnSpc>
                  <a:spcPct val="100000"/>
                </a:lnSpc>
                <a:spcBef>
                  <a:spcPts val="0"/>
                </a:spcBef>
                <a:spcAft>
                  <a:spcPts val="0"/>
                </a:spcAft>
                <a:buClrTx/>
                <a:buSzTx/>
                <a:buFontTx/>
                <a:buNone/>
                <a:tabLst/>
                <a:defRPr/>
              </a:pPr>
              <a:endParaRPr kumimoji="0" lang="en-US" sz="3200" b="1" i="0" u="none" strike="noStrike" kern="1200" cap="none" spc="0" normalizeH="0" baseline="0" noProof="0" dirty="0">
                <a:ln>
                  <a:noFill/>
                </a:ln>
                <a:solidFill>
                  <a:srgbClr val="FFC000"/>
                </a:solidFill>
                <a:effectLst/>
                <a:uLnTx/>
                <a:uFillTx/>
                <a:latin typeface="Trebuchet MS" pitchFamily="34" charset="0"/>
              </a:endParaRPr>
            </a:p>
            <a:p>
              <a:pPr marL="0" marR="0" lvl="0" indent="0" algn="ctr" defTabSz="1518341"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srgbClr val="FFC000"/>
                  </a:solidFill>
                  <a:effectLst/>
                  <a:uLnTx/>
                  <a:uFillTx/>
                  <a:latin typeface="Trebuchet MS" pitchFamily="34" charset="0"/>
                </a:rPr>
                <a:t>How to remove the info bars</a:t>
              </a:r>
            </a:p>
            <a:p>
              <a:pPr marL="0" marR="0" lvl="0" indent="0" algn="l" defTabSz="1143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white">
                      <a:lumMod val="75000"/>
                    </a:prstClr>
                  </a:solidFill>
                  <a:effectLst/>
                  <a:uLnTx/>
                  <a:uFillTx/>
                  <a:latin typeface="Trebuchet MS" pitchFamily="34" charset="0"/>
                </a:rPr>
                <a:t>If you are working in PowerPoint for Windows and have finished your poster, save as PDF and the bars will not be included. You can also delete them by going to VIEW &gt; MASTER. On the Mac adjust the Page-Setup to match the Page-Setup in PowerPoint before you create a PDF. You can also delete them from the Slide Master.</a:t>
              </a:r>
            </a:p>
            <a:p>
              <a:pPr marL="0" marR="0" lvl="0" indent="0" algn="l" defTabSz="1143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prstClr val="white">
                    <a:lumMod val="75000"/>
                  </a:prstClr>
                </a:solidFill>
                <a:effectLst/>
                <a:uLnTx/>
                <a:uFillTx/>
                <a:latin typeface="Trebuchet MS" pitchFamily="34" charset="0"/>
              </a:endParaRPr>
            </a:p>
            <a:p>
              <a:pPr marL="0" marR="0" lvl="0" indent="0" algn="ctr" defTabSz="1518341"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srgbClr val="FFC000"/>
                  </a:solidFill>
                  <a:effectLst/>
                  <a:uLnTx/>
                  <a:uFillTx/>
                  <a:latin typeface="Trebuchet MS" pitchFamily="34" charset="0"/>
                </a:rPr>
                <a:t>Save your work</a:t>
              </a:r>
            </a:p>
            <a:p>
              <a:pPr marL="0" marR="0" lvl="0" indent="0" algn="l" defTabSz="1143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white">
                      <a:lumMod val="75000"/>
                    </a:prstClr>
                  </a:solidFill>
                  <a:effectLst/>
                  <a:uLnTx/>
                  <a:uFillTx/>
                  <a:latin typeface="Trebuchet MS" pitchFamily="34" charset="0"/>
                </a:rPr>
                <a:t>Save your template as a PowerPoint document. For printing, save as PowerPoint or “Print-quality” PDF.</a:t>
              </a:r>
            </a:p>
            <a:p>
              <a:pPr marL="0" marR="0" lvl="0" indent="0" algn="l" defTabSz="114300" rtl="0" eaLnBrk="1" fontAlgn="auto" latinLnBrk="0" hangingPunct="1">
                <a:lnSpc>
                  <a:spcPct val="100000"/>
                </a:lnSpc>
                <a:spcBef>
                  <a:spcPts val="0"/>
                </a:spcBef>
                <a:spcAft>
                  <a:spcPts val="0"/>
                </a:spcAft>
                <a:buClrTx/>
                <a:buSzTx/>
                <a:buFontTx/>
                <a:buNone/>
                <a:tabLst/>
                <a:defRPr/>
              </a:pPr>
              <a:endParaRPr lang="en-US" sz="2400" b="0" baseline="0" dirty="0">
                <a:solidFill>
                  <a:schemeClr val="bg1">
                    <a:lumMod val="75000"/>
                  </a:schemeClr>
                </a:solidFill>
                <a:latin typeface="Trebuchet MS" pitchFamily="34" charset="0"/>
              </a:endParaRPr>
            </a:p>
            <a:p>
              <a:pPr marL="0" marR="0" lvl="0" indent="0" algn="ctr" defTabSz="1518341"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srgbClr val="FFC000"/>
                  </a:solidFill>
                  <a:effectLst/>
                  <a:uLnTx/>
                  <a:uFillTx/>
                  <a:latin typeface="Trebuchet MS" pitchFamily="34" charset="0"/>
                </a:rPr>
                <a:t>Print your poster</a:t>
              </a:r>
            </a:p>
            <a:p>
              <a:pPr marL="0" marR="0" lvl="0" indent="0" algn="l" defTabSz="1143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white">
                      <a:lumMod val="75000"/>
                    </a:prstClr>
                  </a:solidFill>
                  <a:effectLst/>
                  <a:uLnTx/>
                  <a:uFillTx/>
                  <a:latin typeface="Trebuchet MS" pitchFamily="34" charset="0"/>
                </a:rPr>
                <a:t>When you are ready to have your poster printed go online to PosterPresentations.com and click on the “Order Your Poster” button. Choose the poster type the best suits your needs and submit your order. If you submit a PowerPoint document you will be receiving a PDF proof for your approval prior to printing. If your order is placed and paid for before noon, Pacific, Monday through Friday, your order will ship out that same day. Next day, Second day, Third day, and Free Ground services are offered. Go to PosterPresentations.com for more information.</a:t>
              </a:r>
            </a:p>
            <a:p>
              <a:pPr marL="0" marR="0" lvl="0" indent="0" algn="l" defTabSz="1143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dirty="0">
                <a:ln>
                  <a:noFill/>
                </a:ln>
                <a:solidFill>
                  <a:prstClr val="white">
                    <a:lumMod val="75000"/>
                  </a:prstClr>
                </a:solidFill>
                <a:effectLst/>
                <a:uLnTx/>
                <a:uFillTx/>
                <a:latin typeface="Trebuchet MS" pitchFamily="34" charset="0"/>
              </a:endParaRPr>
            </a:p>
          </p:txBody>
        </p:sp>
        <p:graphicFrame>
          <p:nvGraphicFramePr>
            <p:cNvPr id="45" name="Object 44"/>
            <p:cNvGraphicFramePr>
              <a:graphicFrameLocks noChangeAspect="1"/>
            </p:cNvGraphicFramePr>
            <p:nvPr userDrawn="1">
              <p:extLst>
                <p:ext uri="{D42A27DB-BD31-4B8C-83A1-F6EECF244321}">
                  <p14:modId xmlns:p14="http://schemas.microsoft.com/office/powerpoint/2010/main" val="262704017"/>
                </p:ext>
              </p:extLst>
            </p:nvPr>
          </p:nvGraphicFramePr>
          <p:xfrm>
            <a:off x="46915679" y="3349444"/>
            <a:ext cx="5586150" cy="2063772"/>
          </p:xfrm>
          <a:graphic>
            <a:graphicData uri="http://schemas.openxmlformats.org/presentationml/2006/ole">
              <mc:AlternateContent xmlns:mc="http://schemas.openxmlformats.org/markup-compatibility/2006">
                <mc:Choice xmlns:v="urn:schemas-microsoft-com:vml" Requires="v">
                  <p:oleObj spid="_x0000_s3763" name="Image" r:id="rId4" imgW="4571280" imgH="1688760" progId="Photoshop.Image.13">
                    <p:embed/>
                  </p:oleObj>
                </mc:Choice>
                <mc:Fallback>
                  <p:oleObj name="Image" r:id="rId4" imgW="4571280" imgH="1688760" progId="Photoshop.Image.13">
                    <p:embed/>
                    <p:pic>
                      <p:nvPicPr>
                        <p:cNvPr id="0" name=""/>
                        <p:cNvPicPr/>
                        <p:nvPr/>
                      </p:nvPicPr>
                      <p:blipFill>
                        <a:blip r:embed="rId5"/>
                        <a:stretch>
                          <a:fillRect/>
                        </a:stretch>
                      </p:blipFill>
                      <p:spPr>
                        <a:xfrm>
                          <a:off x="46915679" y="3349444"/>
                          <a:ext cx="5586150" cy="2063772"/>
                        </a:xfrm>
                        <a:prstGeom prst="rect">
                          <a:avLst/>
                        </a:prstGeom>
                      </p:spPr>
                    </p:pic>
                  </p:oleObj>
                </mc:Fallback>
              </mc:AlternateContent>
            </a:graphicData>
          </a:graphic>
        </p:graphicFrame>
        <p:pic>
          <p:nvPicPr>
            <p:cNvPr id="46" name="Picture 45"/>
            <p:cNvPicPr>
              <a:picLocks noChangeAspect="1"/>
            </p:cNvPicPr>
            <p:nvPr userDrawn="1"/>
          </p:nvPicPr>
          <p:blipFill>
            <a:blip r:embed="rId6"/>
            <a:stretch>
              <a:fillRect/>
            </a:stretch>
          </p:blipFill>
          <p:spPr>
            <a:xfrm>
              <a:off x="44621819" y="7740040"/>
              <a:ext cx="2969584" cy="1370577"/>
            </a:xfrm>
            <a:prstGeom prst="rect">
              <a:avLst/>
            </a:prstGeom>
            <a:ln>
              <a:noFill/>
            </a:ln>
          </p:spPr>
        </p:pic>
        <p:graphicFrame>
          <p:nvGraphicFramePr>
            <p:cNvPr id="47" name="Object 46"/>
            <p:cNvGraphicFramePr>
              <a:graphicFrameLocks noChangeAspect="1"/>
            </p:cNvGraphicFramePr>
            <p:nvPr userDrawn="1">
              <p:extLst>
                <p:ext uri="{D42A27DB-BD31-4B8C-83A1-F6EECF244321}">
                  <p14:modId xmlns:p14="http://schemas.microsoft.com/office/powerpoint/2010/main" val="2040245264"/>
                </p:ext>
              </p:extLst>
            </p:nvPr>
          </p:nvGraphicFramePr>
          <p:xfrm>
            <a:off x="44629619" y="12347263"/>
            <a:ext cx="1482266" cy="992162"/>
          </p:xfrm>
          <a:graphic>
            <a:graphicData uri="http://schemas.openxmlformats.org/presentationml/2006/ole">
              <mc:AlternateContent xmlns:mc="http://schemas.openxmlformats.org/markup-compatibility/2006">
                <mc:Choice xmlns:v="urn:schemas-microsoft-com:vml" Requires="v">
                  <p:oleObj spid="_x0000_s3764" name="Image" r:id="rId7" imgW="1574280" imgH="1053720" progId="Photoshop.Image.13">
                    <p:embed/>
                  </p:oleObj>
                </mc:Choice>
                <mc:Fallback>
                  <p:oleObj name="Image" r:id="rId7" imgW="1574280" imgH="1053720" progId="Photoshop.Image.13">
                    <p:embed/>
                    <p:pic>
                      <p:nvPicPr>
                        <p:cNvPr id="0" name=""/>
                        <p:cNvPicPr/>
                        <p:nvPr/>
                      </p:nvPicPr>
                      <p:blipFill>
                        <a:blip r:embed="rId8"/>
                        <a:stretch>
                          <a:fillRect/>
                        </a:stretch>
                      </p:blipFill>
                      <p:spPr>
                        <a:xfrm>
                          <a:off x="44629619" y="12347263"/>
                          <a:ext cx="1482266" cy="992162"/>
                        </a:xfrm>
                        <a:prstGeom prst="rect">
                          <a:avLst/>
                        </a:prstGeom>
                      </p:spPr>
                    </p:pic>
                  </p:oleObj>
                </mc:Fallback>
              </mc:AlternateContent>
            </a:graphicData>
          </a:graphic>
        </p:graphicFrame>
        <p:grpSp>
          <p:nvGrpSpPr>
            <p:cNvPr id="48" name="Group 47"/>
            <p:cNvGrpSpPr/>
            <p:nvPr userDrawn="1"/>
          </p:nvGrpSpPr>
          <p:grpSpPr>
            <a:xfrm>
              <a:off x="44487207" y="29414560"/>
              <a:ext cx="10354213" cy="1265612"/>
              <a:chOff x="44200453" y="28362386"/>
              <a:chExt cx="9771399" cy="1090622"/>
            </a:xfrm>
          </p:grpSpPr>
          <p:sp>
            <p:nvSpPr>
              <p:cNvPr id="50" name="Rounded Rectangle 49"/>
              <p:cNvSpPr/>
              <p:nvPr userDrawn="1"/>
            </p:nvSpPr>
            <p:spPr>
              <a:xfrm>
                <a:off x="44200453" y="28362386"/>
                <a:ext cx="9771398" cy="1090622"/>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51" name="Picture 7" descr="http://t2.gstatic.com/images?q=tbn:ANd9GcR4APHC6TT9w54M2zn_pvCiBxUNcspYPoVxirLRphBoJabfSvu7zw">
                <a:hlinkClick r:id="rId9"/>
              </p:cNvPr>
              <p:cNvPicPr>
                <a:picLocks noChangeAspect="1" noChangeArrowheads="1"/>
              </p:cNvPicPr>
              <p:nvPr userDrawn="1"/>
            </p:nvPicPr>
            <p:blipFill>
              <a:blip r:embed="rId10" cstate="print"/>
              <a:srcRect/>
              <a:stretch>
                <a:fillRect/>
              </a:stretch>
            </p:blipFill>
            <p:spPr bwMode="auto">
              <a:xfrm>
                <a:off x="44326393" y="28460718"/>
                <a:ext cx="914401" cy="914399"/>
              </a:xfrm>
              <a:prstGeom prst="rect">
                <a:avLst/>
              </a:prstGeom>
              <a:noFill/>
              <a:ln>
                <a:noFill/>
              </a:ln>
            </p:spPr>
          </p:pic>
          <p:sp>
            <p:nvSpPr>
              <p:cNvPr id="52" name="TextBox 51"/>
              <p:cNvSpPr txBox="1"/>
              <p:nvPr userDrawn="1"/>
            </p:nvSpPr>
            <p:spPr>
              <a:xfrm>
                <a:off x="45300663" y="28552305"/>
                <a:ext cx="8671189" cy="716099"/>
              </a:xfrm>
              <a:prstGeom prst="rect">
                <a:avLst/>
              </a:prstGeom>
              <a:noFill/>
              <a:ln>
                <a:noFill/>
              </a:ln>
            </p:spPr>
            <p:txBody>
              <a:bodyPr wrap="square" rtlCol="0">
                <a:spAutoFit/>
              </a:bodyPr>
              <a:lstStyle/>
              <a:p>
                <a:r>
                  <a:rPr lang="en-US" sz="2400" dirty="0">
                    <a:solidFill>
                      <a:schemeClr val="tx2"/>
                    </a:solidFill>
                    <a:latin typeface="Trebuchet MS" pitchFamily="34" charset="0"/>
                  </a:rPr>
                  <a:t>Student</a:t>
                </a:r>
                <a:r>
                  <a:rPr lang="en-US" sz="2400" baseline="0" dirty="0">
                    <a:solidFill>
                      <a:schemeClr val="tx2"/>
                    </a:solidFill>
                    <a:latin typeface="Trebuchet MS" pitchFamily="34" charset="0"/>
                  </a:rPr>
                  <a:t> discounts are available on our Facebook page.</a:t>
                </a:r>
                <a:br>
                  <a:rPr lang="en-US" sz="2400" baseline="0" dirty="0">
                    <a:solidFill>
                      <a:schemeClr val="tx2"/>
                    </a:solidFill>
                    <a:latin typeface="Trebuchet MS" pitchFamily="34" charset="0"/>
                  </a:rPr>
                </a:br>
                <a:r>
                  <a:rPr lang="en-US" sz="2400" baseline="0" dirty="0">
                    <a:solidFill>
                      <a:schemeClr val="tx2"/>
                    </a:solidFill>
                    <a:latin typeface="Trebuchet MS" pitchFamily="34" charset="0"/>
                  </a:rPr>
                  <a:t>Go to </a:t>
                </a:r>
                <a:r>
                  <a:rPr lang="en-US" sz="2400" u="sng" baseline="0" dirty="0">
                    <a:solidFill>
                      <a:schemeClr val="tx2"/>
                    </a:solidFill>
                    <a:latin typeface="Trebuchet MS" pitchFamily="34" charset="0"/>
                  </a:rPr>
                  <a:t>PosterPresentations.com</a:t>
                </a:r>
                <a:r>
                  <a:rPr lang="en-US" sz="2400" baseline="0" dirty="0">
                    <a:solidFill>
                      <a:schemeClr val="tx2"/>
                    </a:solidFill>
                    <a:latin typeface="Trebuchet MS" pitchFamily="34" charset="0"/>
                  </a:rPr>
                  <a:t> and click on the FB icon. </a:t>
                </a:r>
                <a:endParaRPr lang="en-US" sz="2400" dirty="0">
                  <a:solidFill>
                    <a:schemeClr val="tx2"/>
                  </a:solidFill>
                  <a:latin typeface="Trebuchet MS" pitchFamily="34" charset="0"/>
                </a:endParaRPr>
              </a:p>
            </p:txBody>
          </p:sp>
        </p:grpSp>
        <p:sp>
          <p:nvSpPr>
            <p:cNvPr id="49" name="TextBox 48"/>
            <p:cNvSpPr txBox="1"/>
            <p:nvPr userDrawn="1"/>
          </p:nvSpPr>
          <p:spPr>
            <a:xfrm>
              <a:off x="44262808" y="31169782"/>
              <a:ext cx="6870215" cy="1399638"/>
            </a:xfrm>
            <a:prstGeom prst="rect">
              <a:avLst/>
            </a:prstGeom>
            <a:noFill/>
          </p:spPr>
          <p:txBody>
            <a:bodyPr wrap="square" lIns="65304" tIns="32651" rIns="65304" bIns="32651" rtlCol="0">
              <a:spAutoFit/>
            </a:bodyPr>
            <a:lstStyle/>
            <a:p>
              <a:pPr>
                <a:lnSpc>
                  <a:spcPts val="2600"/>
                </a:lnSpc>
              </a:pPr>
              <a:r>
                <a:rPr lang="en-US" sz="2800" dirty="0">
                  <a:solidFill>
                    <a:schemeClr val="bg1"/>
                  </a:solidFill>
                </a:rPr>
                <a:t>© 2015</a:t>
              </a:r>
              <a:r>
                <a:rPr lang="en-US" sz="2800" baseline="0" dirty="0">
                  <a:solidFill>
                    <a:schemeClr val="bg1"/>
                  </a:solidFill>
                </a:rPr>
                <a:t> </a:t>
              </a:r>
              <a:r>
                <a:rPr lang="en-US" sz="2800" dirty="0">
                  <a:solidFill>
                    <a:schemeClr val="bg1"/>
                  </a:solidFill>
                </a:rPr>
                <a:t>PosterPresentations.com</a:t>
              </a:r>
              <a:br>
                <a:rPr lang="en-US" sz="2800" dirty="0">
                  <a:solidFill>
                    <a:schemeClr val="bg1"/>
                  </a:solidFill>
                </a:rPr>
              </a:br>
              <a:r>
                <a:rPr lang="en-US" sz="2800" dirty="0">
                  <a:solidFill>
                    <a:schemeClr val="bg1"/>
                  </a:solidFill>
                </a:rPr>
                <a:t>    </a:t>
              </a:r>
              <a:r>
                <a:rPr lang="en-US" sz="2400" dirty="0">
                  <a:solidFill>
                    <a:schemeClr val="bg1"/>
                  </a:solidFill>
                </a:rPr>
                <a:t>2117 Fourth Street ,</a:t>
              </a:r>
              <a:r>
                <a:rPr lang="en-US" sz="2400" baseline="0" dirty="0">
                  <a:solidFill>
                    <a:schemeClr val="bg1"/>
                  </a:solidFill>
                </a:rPr>
                <a:t> Unit C        </a:t>
              </a:r>
            </a:p>
            <a:p>
              <a:pPr>
                <a:lnSpc>
                  <a:spcPts val="2600"/>
                </a:lnSpc>
              </a:pPr>
              <a:r>
                <a:rPr lang="en-US" sz="2400" baseline="0" dirty="0">
                  <a:solidFill>
                    <a:schemeClr val="bg1"/>
                  </a:solidFill>
                </a:rPr>
                <a:t>     Berkeley CA </a:t>
              </a:r>
              <a:r>
                <a:rPr lang="en-US" sz="2000" baseline="0" dirty="0">
                  <a:solidFill>
                    <a:schemeClr val="bg1"/>
                  </a:solidFill>
                </a:rPr>
                <a:t>94710</a:t>
              </a:r>
              <a:br>
                <a:rPr lang="en-US" sz="2400" baseline="0" dirty="0">
                  <a:solidFill>
                    <a:schemeClr val="bg1"/>
                  </a:solidFill>
                </a:rPr>
              </a:br>
              <a:r>
                <a:rPr lang="en-US" sz="2400" baseline="0" dirty="0">
                  <a:solidFill>
                    <a:schemeClr val="bg1"/>
                  </a:solidFill>
                </a:rPr>
                <a:t>    </a:t>
              </a:r>
              <a:r>
                <a:rPr lang="en-US" sz="2400" b="1" baseline="0" dirty="0">
                  <a:solidFill>
                    <a:srgbClr val="FFFF00"/>
                  </a:solidFill>
                </a:rPr>
                <a:t>posterpresenter@gmail.com</a:t>
              </a:r>
              <a:endParaRPr lang="en-US" sz="2800" b="1" dirty="0">
                <a:solidFill>
                  <a:srgbClr val="FFFF00"/>
                </a:solidFill>
              </a:endParaRPr>
            </a:p>
          </p:txBody>
        </p:sp>
      </p:grpSp>
      <p:grpSp>
        <p:nvGrpSpPr>
          <p:cNvPr id="53" name="Group 52"/>
          <p:cNvGrpSpPr/>
          <p:nvPr userDrawn="1"/>
        </p:nvGrpSpPr>
        <p:grpSpPr>
          <a:xfrm>
            <a:off x="-11225189" y="-1"/>
            <a:ext cx="11018865" cy="32918401"/>
            <a:chOff x="-11225189" y="-1"/>
            <a:chExt cx="11018865" cy="32918401"/>
          </a:xfrm>
        </p:grpSpPr>
        <p:sp>
          <p:nvSpPr>
            <p:cNvPr id="54" name="Rectangle 53"/>
            <p:cNvSpPr/>
            <p:nvPr/>
          </p:nvSpPr>
          <p:spPr>
            <a:xfrm>
              <a:off x="-11216136" y="-1"/>
              <a:ext cx="11009812" cy="32918401"/>
            </a:xfrm>
            <a:prstGeom prst="rect">
              <a:avLst/>
            </a:prstGeom>
            <a:solidFill>
              <a:schemeClr val="tx1">
                <a:lumMod val="95000"/>
                <a:lumOff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457200" tIns="457200" rIns="457200" bIns="0" rtlCol="0" anchor="t" anchorCtr="0"/>
            <a:lstStyle/>
            <a:p>
              <a:pPr marL="0" marR="0" indent="0" algn="ctr" defTabSz="1518341" rtl="0" eaLnBrk="1" fontAlgn="auto" latinLnBrk="0" hangingPunct="1">
                <a:lnSpc>
                  <a:spcPct val="100000"/>
                </a:lnSpc>
                <a:spcBef>
                  <a:spcPts val="0"/>
                </a:spcBef>
                <a:spcAft>
                  <a:spcPts val="0"/>
                </a:spcAft>
                <a:buClrTx/>
                <a:buSzTx/>
                <a:buFontTx/>
                <a:buNone/>
                <a:tabLst/>
                <a:defRPr/>
              </a:pPr>
              <a:r>
                <a:rPr lang="en-US" sz="3200" b="1" spc="0" dirty="0">
                  <a:solidFill>
                    <a:srgbClr val="FF0000"/>
                  </a:solidFill>
                  <a:latin typeface="Trebuchet MS" pitchFamily="34" charset="0"/>
                </a:rPr>
                <a:t>(—THIS SIDEBAR DOES NOT PRINT—)</a:t>
              </a:r>
              <a:endParaRPr lang="en-US" sz="3200" b="1" spc="600" dirty="0">
                <a:solidFill>
                  <a:schemeClr val="bg1"/>
                </a:solidFill>
                <a:latin typeface="Trebuchet MS" pitchFamily="34" charset="0"/>
              </a:endParaRPr>
            </a:p>
            <a:p>
              <a:pPr algn="ctr"/>
              <a:r>
                <a:rPr lang="en-US" sz="4000" b="1" spc="600" dirty="0">
                  <a:solidFill>
                    <a:schemeClr val="bg1"/>
                  </a:solidFill>
                  <a:latin typeface="Trebuchet MS" pitchFamily="34" charset="0"/>
                </a:rPr>
                <a:t>DESIGN</a:t>
              </a:r>
              <a:r>
                <a:rPr lang="en-US" sz="4000" b="1" spc="600" baseline="0" dirty="0">
                  <a:solidFill>
                    <a:schemeClr val="bg1"/>
                  </a:solidFill>
                  <a:latin typeface="Trebuchet MS" pitchFamily="34" charset="0"/>
                </a:rPr>
                <a:t> </a:t>
              </a:r>
              <a:r>
                <a:rPr lang="en-US" sz="4000" b="1" spc="600" dirty="0">
                  <a:solidFill>
                    <a:schemeClr val="bg1"/>
                  </a:solidFill>
                  <a:latin typeface="Trebuchet MS" pitchFamily="34" charset="0"/>
                </a:rPr>
                <a:t>GUIDE</a:t>
              </a:r>
            </a:p>
            <a:p>
              <a:pPr algn="ctr"/>
              <a:endParaRPr lang="en-US" sz="2800" b="1" dirty="0">
                <a:latin typeface="Trebuchet MS" pitchFamily="34" charset="0"/>
              </a:endParaRPr>
            </a:p>
            <a:p>
              <a:pPr defTabSz="3765639"/>
              <a:r>
                <a:rPr lang="en-US" sz="2800" i="0" dirty="0">
                  <a:latin typeface="Trebuchet MS" pitchFamily="34" charset="0"/>
                </a:rPr>
                <a:t>This PowerPoint</a:t>
              </a:r>
              <a:r>
                <a:rPr lang="en-US" sz="2800" i="0" baseline="0" dirty="0">
                  <a:latin typeface="Trebuchet MS" pitchFamily="34" charset="0"/>
                </a:rPr>
                <a:t> </a:t>
              </a:r>
              <a:r>
                <a:rPr lang="en-US" sz="2800" i="0" dirty="0">
                  <a:latin typeface="Trebuchet MS" pitchFamily="34" charset="0"/>
                </a:rPr>
                <a:t>2007 template produces</a:t>
              </a:r>
              <a:r>
                <a:rPr lang="en-US" sz="2800" i="0" baseline="0" dirty="0">
                  <a:latin typeface="Trebuchet MS" pitchFamily="34" charset="0"/>
                </a:rPr>
                <a:t> </a:t>
              </a:r>
              <a:r>
                <a:rPr lang="en-US" sz="2800" i="0" dirty="0">
                  <a:latin typeface="Trebuchet MS" pitchFamily="34" charset="0"/>
                </a:rPr>
                <a:t>a 36”x48” presentation poster. </a:t>
              </a:r>
              <a:r>
                <a:rPr lang="en-US" sz="2800" dirty="0">
                  <a:latin typeface="Trebuchet MS" pitchFamily="34" charset="0"/>
                </a:rPr>
                <a:t>You</a:t>
              </a:r>
              <a:r>
                <a:rPr lang="en-US" sz="2800" baseline="0" dirty="0">
                  <a:latin typeface="Trebuchet MS" pitchFamily="34" charset="0"/>
                </a:rPr>
                <a:t> can u</a:t>
              </a:r>
              <a:r>
                <a:rPr lang="en-US" sz="2800" dirty="0">
                  <a:latin typeface="Trebuchet MS" pitchFamily="34" charset="0"/>
                </a:rPr>
                <a:t>se</a:t>
              </a:r>
              <a:r>
                <a:rPr lang="en-US" sz="2800" baseline="0" dirty="0">
                  <a:latin typeface="Trebuchet MS" pitchFamily="34" charset="0"/>
                </a:rPr>
                <a:t> it to create your research poster and </a:t>
              </a:r>
              <a:r>
                <a:rPr lang="en-US" sz="2800" dirty="0">
                  <a:latin typeface="Trebuchet MS" pitchFamily="34" charset="0"/>
                </a:rPr>
                <a:t>save valuable time placing titles, subtitles,</a:t>
              </a:r>
              <a:r>
                <a:rPr lang="en-US" sz="2800" baseline="0" dirty="0">
                  <a:latin typeface="Trebuchet MS" pitchFamily="34" charset="0"/>
                </a:rPr>
                <a:t> text, and graphics</a:t>
              </a:r>
              <a:r>
                <a:rPr lang="en-US" sz="2800" dirty="0">
                  <a:latin typeface="Trebuchet MS" pitchFamily="34" charset="0"/>
                </a:rPr>
                <a:t>. </a:t>
              </a:r>
            </a:p>
            <a:p>
              <a:pPr defTabSz="3765639"/>
              <a:endParaRPr lang="en-US" sz="2800" dirty="0">
                <a:latin typeface="Trebuchet MS" pitchFamily="34" charset="0"/>
              </a:endParaRPr>
            </a:p>
            <a:p>
              <a:pPr defTabSz="4389219"/>
              <a:r>
                <a:rPr lang="en-US" sz="2800" dirty="0">
                  <a:latin typeface="Trebuchet MS" pitchFamily="34" charset="0"/>
                </a:rPr>
                <a:t>We provide a series of online tutorials that will guide you through the poster design process and answer your poster production questions. To view our template tutorials, go online to </a:t>
              </a:r>
              <a:r>
                <a:rPr lang="en-US" sz="2800" b="1" dirty="0">
                  <a:solidFill>
                    <a:srgbClr val="FFC000"/>
                  </a:solidFill>
                  <a:latin typeface="Trebuchet MS" pitchFamily="34" charset="0"/>
                </a:rPr>
                <a:t>PosterPresentations.com</a:t>
              </a:r>
              <a:r>
                <a:rPr lang="en-US" sz="2800" b="1" dirty="0">
                  <a:solidFill>
                    <a:schemeClr val="bg1"/>
                  </a:solidFill>
                  <a:latin typeface="Trebuchet MS" pitchFamily="34" charset="0"/>
                </a:rPr>
                <a:t> </a:t>
              </a:r>
              <a:r>
                <a:rPr lang="en-US" sz="2800" dirty="0">
                  <a:solidFill>
                    <a:schemeClr val="bg1"/>
                  </a:solidFill>
                  <a:latin typeface="Trebuchet MS" pitchFamily="34" charset="0"/>
                </a:rPr>
                <a:t>and click on HELP DESK.</a:t>
              </a:r>
            </a:p>
            <a:p>
              <a:pPr defTabSz="4389219"/>
              <a:endParaRPr lang="en-US" sz="2800" dirty="0">
                <a:latin typeface="Trebuchet MS" pitchFamily="34" charset="0"/>
              </a:endParaRPr>
            </a:p>
            <a:p>
              <a:pPr defTabSz="4389219"/>
              <a:r>
                <a:rPr lang="en-US" sz="2800" dirty="0">
                  <a:solidFill>
                    <a:schemeClr val="bg1"/>
                  </a:solidFill>
                  <a:latin typeface="Trebuchet MS" pitchFamily="34" charset="0"/>
                </a:rPr>
                <a:t>When</a:t>
              </a:r>
              <a:r>
                <a:rPr lang="en-US" sz="2800" baseline="0" dirty="0">
                  <a:solidFill>
                    <a:schemeClr val="bg1"/>
                  </a:solidFill>
                  <a:latin typeface="Trebuchet MS" pitchFamily="34" charset="0"/>
                </a:rPr>
                <a:t> you are ready to print your poster</a:t>
              </a:r>
              <a:r>
                <a:rPr lang="en-US" sz="2800" dirty="0">
                  <a:solidFill>
                    <a:schemeClr val="bg1"/>
                  </a:solidFill>
                  <a:latin typeface="Trebuchet MS" pitchFamily="34" charset="0"/>
                </a:rPr>
                <a:t>,</a:t>
              </a:r>
              <a:r>
                <a:rPr lang="en-US" sz="2800" baseline="0" dirty="0">
                  <a:solidFill>
                    <a:schemeClr val="bg1"/>
                  </a:solidFill>
                  <a:latin typeface="Trebuchet MS" pitchFamily="34" charset="0"/>
                </a:rPr>
                <a:t> go online to </a:t>
              </a:r>
              <a:r>
                <a:rPr lang="en-US" sz="2800" b="0" dirty="0">
                  <a:solidFill>
                    <a:schemeClr val="bg1"/>
                  </a:solidFill>
                  <a:latin typeface="Trebuchet MS" pitchFamily="34" charset="0"/>
                </a:rPr>
                <a:t>PosterPresentations.com</a:t>
              </a:r>
              <a:br>
                <a:rPr lang="en-US" sz="2800" dirty="0">
                  <a:solidFill>
                    <a:schemeClr val="bg1"/>
                  </a:solidFill>
                  <a:latin typeface="Trebuchet MS" pitchFamily="34" charset="0"/>
                </a:rPr>
              </a:br>
              <a:endParaRPr lang="en-US" sz="2800" dirty="0">
                <a:solidFill>
                  <a:schemeClr val="bg1"/>
                </a:solidFill>
                <a:latin typeface="Trebuchet MS" pitchFamily="34" charset="0"/>
              </a:endParaRPr>
            </a:p>
            <a:p>
              <a:pPr algn="l" defTabSz="3765639"/>
              <a:r>
                <a:rPr lang="en-US" sz="2800" b="0" dirty="0">
                  <a:solidFill>
                    <a:schemeClr val="bg1"/>
                  </a:solidFill>
                  <a:latin typeface="Trebuchet MS" pitchFamily="34" charset="0"/>
                </a:rPr>
                <a:t>Need</a:t>
              </a:r>
              <a:r>
                <a:rPr lang="en-US" sz="2800" b="0" baseline="0" dirty="0">
                  <a:solidFill>
                    <a:schemeClr val="bg1"/>
                  </a:solidFill>
                  <a:latin typeface="Trebuchet MS" pitchFamily="34" charset="0"/>
                </a:rPr>
                <a:t> assistance? Call us at </a:t>
              </a:r>
              <a:r>
                <a:rPr lang="en-US" sz="2800" b="0" dirty="0">
                  <a:solidFill>
                    <a:srgbClr val="FFC000"/>
                  </a:solidFill>
                  <a:latin typeface="Trebuchet MS" pitchFamily="34" charset="0"/>
                </a:rPr>
                <a:t>1.510.649.3001</a:t>
              </a:r>
            </a:p>
            <a:p>
              <a:pPr algn="l" defTabSz="3765639"/>
              <a:endParaRPr lang="en-US" sz="3600" b="1" dirty="0">
                <a:solidFill>
                  <a:srgbClr val="FFFF00"/>
                </a:solidFill>
                <a:latin typeface="Trebuchet MS" pitchFamily="34" charset="0"/>
              </a:endParaRPr>
            </a:p>
            <a:p>
              <a:pPr algn="ctr"/>
              <a:endParaRPr lang="en-US" sz="2400" b="1" dirty="0">
                <a:solidFill>
                  <a:schemeClr val="bg1"/>
                </a:solidFill>
                <a:latin typeface="Trebuchet MS" pitchFamily="34" charset="0"/>
              </a:endParaRPr>
            </a:p>
            <a:p>
              <a:pPr algn="ctr"/>
              <a:r>
                <a:rPr lang="en-US" sz="4000" b="1" spc="600" dirty="0">
                  <a:solidFill>
                    <a:schemeClr val="bg1"/>
                  </a:solidFill>
                  <a:latin typeface="Trebuchet MS" pitchFamily="34" charset="0"/>
                </a:rPr>
                <a:t>QUICK START</a:t>
              </a:r>
            </a:p>
            <a:p>
              <a:pPr algn="ctr"/>
              <a:endParaRPr lang="en-US" sz="3200" b="1" baseline="0" dirty="0">
                <a:solidFill>
                  <a:schemeClr val="bg1"/>
                </a:solidFill>
                <a:latin typeface="Trebuchet MS" pitchFamily="34" charset="0"/>
              </a:endParaRPr>
            </a:p>
            <a:p>
              <a:pPr algn="ctr"/>
              <a:r>
                <a:rPr lang="en-US" sz="3200" b="1" baseline="0" dirty="0">
                  <a:solidFill>
                    <a:srgbClr val="FFC000"/>
                  </a:solidFill>
                  <a:latin typeface="Trebuchet MS" pitchFamily="34" charset="0"/>
                </a:rPr>
                <a:t>Zoom in and out</a:t>
              </a:r>
            </a:p>
            <a:p>
              <a:pPr marL="1892300" indent="-1892300" algn="l" defTabSz="850900"/>
              <a:r>
                <a:rPr lang="en-US" sz="2400" b="0" baseline="0" dirty="0">
                  <a:solidFill>
                    <a:schemeClr val="bg1"/>
                  </a:solidFill>
                  <a:latin typeface="Trebuchet MS" pitchFamily="34" charset="0"/>
                </a:rPr>
                <a:t>	</a:t>
              </a:r>
              <a:r>
                <a:rPr lang="en-US" sz="2400" b="0" baseline="0" dirty="0">
                  <a:solidFill>
                    <a:schemeClr val="bg1">
                      <a:lumMod val="75000"/>
                    </a:schemeClr>
                  </a:solidFill>
                  <a:latin typeface="Trebuchet MS" pitchFamily="34" charset="0"/>
                </a:rPr>
                <a:t>As you work on your poster zoom in and out to the level that is more comfortable to you. </a:t>
              </a:r>
            </a:p>
            <a:p>
              <a:pPr marL="1892300" indent="-1892300" algn="l" defTabSz="850900"/>
              <a:r>
                <a:rPr lang="en-US" sz="2400" b="1" baseline="0" dirty="0">
                  <a:solidFill>
                    <a:schemeClr val="bg1">
                      <a:lumMod val="75000"/>
                    </a:schemeClr>
                  </a:solidFill>
                  <a:latin typeface="Trebuchet MS" pitchFamily="34" charset="0"/>
                </a:rPr>
                <a:t>	</a:t>
              </a:r>
              <a:r>
                <a:rPr lang="en-US" sz="2400" b="0" baseline="0" dirty="0">
                  <a:solidFill>
                    <a:schemeClr val="bg1">
                      <a:lumMod val="75000"/>
                    </a:schemeClr>
                  </a:solidFill>
                  <a:latin typeface="Trebuchet MS" pitchFamily="34" charset="0"/>
                </a:rPr>
                <a:t>Go to VIEW &gt; ZOOM.</a:t>
              </a:r>
            </a:p>
            <a:p>
              <a:pPr algn="l"/>
              <a:endParaRPr lang="en-US" sz="2800" b="0" baseline="0" dirty="0">
                <a:solidFill>
                  <a:schemeClr val="bg1"/>
                </a:solidFill>
                <a:latin typeface="Trebuchet MS" pitchFamily="34" charset="0"/>
              </a:endParaRPr>
            </a:p>
            <a:p>
              <a:pPr algn="ctr"/>
              <a:r>
                <a:rPr lang="en-US" sz="3200" b="1" baseline="0" dirty="0">
                  <a:solidFill>
                    <a:srgbClr val="FFC000"/>
                  </a:solidFill>
                  <a:latin typeface="Trebuchet MS" pitchFamily="34" charset="0"/>
                </a:rPr>
                <a:t>Title, Authors, and Affiliations</a:t>
              </a:r>
            </a:p>
            <a:p>
              <a:pPr algn="l"/>
              <a:r>
                <a:rPr lang="en-US" sz="2400" b="0" baseline="0" dirty="0">
                  <a:solidFill>
                    <a:schemeClr val="bg1">
                      <a:lumMod val="75000"/>
                    </a:schemeClr>
                  </a:solidFill>
                  <a:latin typeface="Trebuchet MS" pitchFamily="34" charset="0"/>
                </a:rPr>
                <a:t>Start designing your poster by adding the title, the names of the authors, and the affiliated institutions. </a:t>
              </a:r>
              <a:r>
                <a:rPr lang="en-US" sz="2400" b="0" spc="0" baseline="0" dirty="0">
                  <a:solidFill>
                    <a:schemeClr val="bg1">
                      <a:lumMod val="75000"/>
                    </a:schemeClr>
                  </a:solidFill>
                  <a:latin typeface="Trebuchet MS" pitchFamily="34" charset="0"/>
                </a:rPr>
                <a:t>You can type or paste text into the provided boxes. The template will automatically adjust the size of your text to fit the title box. You can manually override this feature and change the size of your text. </a:t>
              </a:r>
            </a:p>
            <a:p>
              <a:pPr algn="l"/>
              <a:endParaRPr lang="en-US" sz="2400" b="0" spc="0" baseline="0" dirty="0">
                <a:solidFill>
                  <a:schemeClr val="bg1">
                    <a:lumMod val="75000"/>
                  </a:schemeClr>
                </a:solidFill>
                <a:latin typeface="Trebuchet MS" pitchFamily="34" charset="0"/>
              </a:endParaRPr>
            </a:p>
            <a:p>
              <a:pPr algn="l"/>
              <a:r>
                <a:rPr lang="en-US" sz="2400" b="1" spc="300" baseline="0" dirty="0">
                  <a:solidFill>
                    <a:srgbClr val="FFC000"/>
                  </a:solidFill>
                  <a:latin typeface="Trebuchet MS" pitchFamily="34" charset="0"/>
                </a:rPr>
                <a:t>TIP</a:t>
              </a:r>
              <a:r>
                <a:rPr lang="en-US" sz="2400" b="1" baseline="0" dirty="0">
                  <a:solidFill>
                    <a:srgbClr val="FFC000"/>
                  </a:solidFill>
                  <a:latin typeface="Trebuchet MS" pitchFamily="34" charset="0"/>
                </a:rPr>
                <a:t>: </a:t>
              </a:r>
              <a:r>
                <a:rPr lang="en-US" sz="2400" b="0" baseline="0" dirty="0">
                  <a:solidFill>
                    <a:schemeClr val="bg1">
                      <a:lumMod val="75000"/>
                    </a:schemeClr>
                  </a:solidFill>
                  <a:latin typeface="Trebuchet MS" pitchFamily="34" charset="0"/>
                </a:rPr>
                <a:t>The font size of your title should be bigger than your name(s) and institution name(s).</a:t>
              </a:r>
            </a:p>
            <a:p>
              <a:pPr algn="l"/>
              <a:br>
                <a:rPr lang="en-US" sz="2800" b="1" baseline="0" dirty="0">
                  <a:solidFill>
                    <a:schemeClr val="bg1"/>
                  </a:solidFill>
                  <a:latin typeface="Trebuchet MS" pitchFamily="34" charset="0"/>
                </a:rPr>
              </a:br>
              <a:endParaRPr lang="en-US" sz="2800" b="1" dirty="0">
                <a:solidFill>
                  <a:schemeClr val="bg1"/>
                </a:solidFill>
                <a:latin typeface="Trebuchet MS" pitchFamily="34" charset="0"/>
              </a:endParaRPr>
            </a:p>
            <a:p>
              <a:pPr algn="ctr"/>
              <a:endParaRPr lang="en-US" sz="2800" b="1" dirty="0">
                <a:solidFill>
                  <a:srgbClr val="FFC000"/>
                </a:solidFill>
                <a:latin typeface="Trebuchet MS" pitchFamily="34" charset="0"/>
              </a:endParaRPr>
            </a:p>
            <a:p>
              <a:pPr algn="ctr"/>
              <a:endParaRPr lang="en-US" sz="2800" b="1" dirty="0">
                <a:solidFill>
                  <a:srgbClr val="FFC000"/>
                </a:solidFill>
                <a:latin typeface="Trebuchet MS" pitchFamily="34" charset="0"/>
              </a:endParaRPr>
            </a:p>
            <a:p>
              <a:pPr algn="ctr"/>
              <a:r>
                <a:rPr lang="en-US" sz="3200" b="1" dirty="0">
                  <a:solidFill>
                    <a:srgbClr val="FFC000"/>
                  </a:solidFill>
                  <a:latin typeface="Trebuchet MS" pitchFamily="34" charset="0"/>
                </a:rPr>
                <a:t>Adding Logos</a:t>
              </a:r>
              <a:r>
                <a:rPr lang="en-US" sz="3200" b="1" baseline="0" dirty="0">
                  <a:solidFill>
                    <a:srgbClr val="FFC000"/>
                  </a:solidFill>
                  <a:latin typeface="Trebuchet MS" pitchFamily="34" charset="0"/>
                </a:rPr>
                <a:t> / Seals</a:t>
              </a:r>
            </a:p>
            <a:p>
              <a:pPr algn="l"/>
              <a:r>
                <a:rPr lang="en-US" sz="2400" b="0" baseline="0" dirty="0">
                  <a:solidFill>
                    <a:schemeClr val="bg1">
                      <a:lumMod val="75000"/>
                    </a:schemeClr>
                  </a:solidFill>
                  <a:latin typeface="Trebuchet MS" pitchFamily="34" charset="0"/>
                </a:rPr>
                <a:t>Most often, logos are added on each side of the title. You can insert a logo by dragging and dropping it from your desktop, copy and paste or by going to INSERT &gt; PICTURES. Logos taken from web sites are likely to be low quality when printed. Zoom it at 100% to see what the logo will look like on the final poster and make any necessary adjustments.  </a:t>
              </a:r>
            </a:p>
            <a:p>
              <a:pPr algn="l"/>
              <a:endParaRPr lang="en-US" sz="2400" b="0" spc="300" baseline="0" dirty="0">
                <a:solidFill>
                  <a:schemeClr val="bg1">
                    <a:lumMod val="75000"/>
                  </a:schemeClr>
                </a:solidFill>
                <a:latin typeface="Trebuchet MS" pitchFamily="34" charset="0"/>
              </a:endParaRPr>
            </a:p>
            <a:p>
              <a:pPr algn="l"/>
              <a:r>
                <a:rPr lang="en-US" sz="2400" b="1" spc="300" baseline="0" dirty="0">
                  <a:solidFill>
                    <a:srgbClr val="FFC000"/>
                  </a:solidFill>
                  <a:latin typeface="Trebuchet MS" pitchFamily="34" charset="0"/>
                </a:rPr>
                <a:t>TIP:</a:t>
              </a:r>
              <a:r>
                <a:rPr lang="en-US" sz="2400" b="1" spc="0" baseline="0" dirty="0">
                  <a:solidFill>
                    <a:srgbClr val="FFC000"/>
                  </a:solidFill>
                  <a:latin typeface="Trebuchet MS" pitchFamily="34" charset="0"/>
                </a:rPr>
                <a:t> </a:t>
              </a:r>
              <a:r>
                <a:rPr lang="en-US" sz="2400" b="0" baseline="0" dirty="0">
                  <a:solidFill>
                    <a:schemeClr val="bg1">
                      <a:lumMod val="75000"/>
                    </a:schemeClr>
                  </a:solidFill>
                  <a:latin typeface="Trebuchet MS" pitchFamily="34" charset="0"/>
                </a:rPr>
                <a:t>See if your school’s logo is available on our free poster templates page.</a:t>
              </a:r>
            </a:p>
            <a:p>
              <a:pPr algn="l"/>
              <a:endParaRPr lang="en-US" sz="2400" b="0" baseline="0" dirty="0">
                <a:latin typeface="Trebuchet MS" pitchFamily="34" charset="0"/>
              </a:endParaRPr>
            </a:p>
            <a:p>
              <a:pPr algn="ctr"/>
              <a:r>
                <a:rPr lang="en-US" sz="3200" b="1" baseline="0" dirty="0">
                  <a:solidFill>
                    <a:srgbClr val="FFC000"/>
                  </a:solidFill>
                  <a:latin typeface="Trebuchet MS" pitchFamily="34" charset="0"/>
                </a:rPr>
                <a:t>Photographs / Graphics</a:t>
              </a:r>
            </a:p>
            <a:p>
              <a:pPr algn="l" defTabSz="977900"/>
              <a:r>
                <a:rPr lang="en-US" sz="2400" b="0" baseline="0" dirty="0">
                  <a:solidFill>
                    <a:schemeClr val="bg1">
                      <a:lumMod val="75000"/>
                    </a:schemeClr>
                  </a:solidFill>
                  <a:latin typeface="Trebuchet MS" pitchFamily="34" charset="0"/>
                </a:rPr>
                <a:t>You can add images by dragging and dropping from your desktop, copy and paste, or by going to INSERT &gt; PICTURES. Resize images proportionally by holding down the SHIFT key and dragging one of the corner handles. For a professional-looking poster, do not distort your images by enlarging them </a:t>
              </a:r>
              <a:r>
                <a:rPr lang="en-US" sz="2400" b="0" spc="0" baseline="0" dirty="0">
                  <a:solidFill>
                    <a:schemeClr val="bg1">
                      <a:lumMod val="75000"/>
                    </a:schemeClr>
                  </a:solidFill>
                  <a:latin typeface="Trebuchet MS" pitchFamily="34" charset="0"/>
                </a:rPr>
                <a:t>disproportionally.</a:t>
              </a:r>
            </a:p>
            <a:p>
              <a:pPr algn="l" defTabSz="977900"/>
              <a:endParaRPr lang="en-US" sz="2400" b="0" baseline="0" dirty="0">
                <a:latin typeface="Trebuchet MS" pitchFamily="34" charset="0"/>
              </a:endParaRPr>
            </a:p>
            <a:p>
              <a:pPr algn="ctr"/>
              <a:endParaRPr lang="en-US" sz="2800" b="1" baseline="0" dirty="0">
                <a:solidFill>
                  <a:srgbClr val="FFC000"/>
                </a:solidFill>
                <a:latin typeface="Trebuchet MS" pitchFamily="34" charset="0"/>
              </a:endParaRPr>
            </a:p>
            <a:p>
              <a:pPr algn="ctr"/>
              <a:endParaRPr lang="en-US" sz="2800" b="1" baseline="0" dirty="0">
                <a:solidFill>
                  <a:srgbClr val="FFC000"/>
                </a:solidFill>
                <a:latin typeface="Trebuchet MS" pitchFamily="34" charset="0"/>
              </a:endParaRPr>
            </a:p>
            <a:p>
              <a:pPr algn="ctr"/>
              <a:endParaRPr lang="en-US" sz="2800" b="1" baseline="0" dirty="0">
                <a:solidFill>
                  <a:srgbClr val="FFC000"/>
                </a:solidFill>
                <a:latin typeface="Trebuchet MS" pitchFamily="34" charset="0"/>
              </a:endParaRPr>
            </a:p>
            <a:p>
              <a:pPr algn="ctr"/>
              <a:endParaRPr lang="en-US" sz="2800" b="1" baseline="0" dirty="0">
                <a:solidFill>
                  <a:srgbClr val="FFC000"/>
                </a:solidFill>
                <a:latin typeface="Trebuchet MS" pitchFamily="34" charset="0"/>
              </a:endParaRPr>
            </a:p>
            <a:p>
              <a:pPr algn="ctr"/>
              <a:endParaRPr lang="en-US" sz="2800" b="1" baseline="0" dirty="0">
                <a:solidFill>
                  <a:srgbClr val="FFC000"/>
                </a:solidFill>
                <a:latin typeface="Trebuchet MS" pitchFamily="34" charset="0"/>
              </a:endParaRPr>
            </a:p>
            <a:p>
              <a:pPr algn="ctr"/>
              <a:endParaRPr lang="en-US" sz="2800" b="1" baseline="0" dirty="0">
                <a:solidFill>
                  <a:srgbClr val="FFC000"/>
                </a:solidFill>
                <a:latin typeface="Trebuchet MS" pitchFamily="34" charset="0"/>
              </a:endParaRPr>
            </a:p>
            <a:p>
              <a:pPr algn="ctr"/>
              <a:r>
                <a:rPr lang="en-US" sz="3200" b="1" baseline="0" dirty="0">
                  <a:solidFill>
                    <a:srgbClr val="FFC000"/>
                  </a:solidFill>
                  <a:latin typeface="Trebuchet MS" pitchFamily="34" charset="0"/>
                </a:rPr>
                <a:t>Image Quality Check</a:t>
              </a:r>
            </a:p>
            <a:p>
              <a:pPr lvl="0" algn="l" defTabSz="977900"/>
              <a:r>
                <a:rPr lang="en-US" sz="2400" b="0" baseline="0" dirty="0">
                  <a:solidFill>
                    <a:schemeClr val="bg1">
                      <a:lumMod val="75000"/>
                    </a:schemeClr>
                  </a:solidFill>
                  <a:latin typeface="Trebuchet MS" pitchFamily="34" charset="0"/>
                </a:rPr>
                <a:t>Zoom in and look at your images at 100% magnification. If they look good they will print well. </a:t>
              </a:r>
              <a:endParaRPr lang="en-US" sz="2800" b="0" dirty="0">
                <a:latin typeface="Trebuchet MS" pitchFamily="34" charset="0"/>
              </a:endParaRPr>
            </a:p>
          </p:txBody>
        </p:sp>
        <p:cxnSp>
          <p:nvCxnSpPr>
            <p:cNvPr id="55" name="Straight Connector 54"/>
            <p:cNvCxnSpPr/>
            <p:nvPr/>
          </p:nvCxnSpPr>
          <p:spPr>
            <a:xfrm>
              <a:off x="-11225189" y="8422500"/>
              <a:ext cx="10999746" cy="3341"/>
            </a:xfrm>
            <a:prstGeom prst="line">
              <a:avLst/>
            </a:prstGeom>
            <a:ln>
              <a:solidFill>
                <a:srgbClr val="FFC000"/>
              </a:solidFill>
            </a:ln>
          </p:spPr>
          <p:style>
            <a:lnRef idx="1">
              <a:schemeClr val="accent1"/>
            </a:lnRef>
            <a:fillRef idx="0">
              <a:schemeClr val="accent1"/>
            </a:fillRef>
            <a:effectRef idx="0">
              <a:schemeClr val="accent1"/>
            </a:effectRef>
            <a:fontRef idx="minor">
              <a:schemeClr val="tx1"/>
            </a:fontRef>
          </p:style>
        </p:cxnSp>
        <p:pic>
          <p:nvPicPr>
            <p:cNvPr id="56" name="Picture 55"/>
            <p:cNvPicPr>
              <a:picLocks noChangeAspect="1"/>
            </p:cNvPicPr>
            <p:nvPr userDrawn="1"/>
          </p:nvPicPr>
          <p:blipFill>
            <a:blip r:embed="rId11"/>
            <a:stretch>
              <a:fillRect/>
            </a:stretch>
          </p:blipFill>
          <p:spPr>
            <a:xfrm>
              <a:off x="-10740740" y="10261718"/>
              <a:ext cx="1597666" cy="1201935"/>
            </a:xfrm>
            <a:prstGeom prst="rect">
              <a:avLst/>
            </a:prstGeom>
          </p:spPr>
        </p:pic>
        <p:pic>
          <p:nvPicPr>
            <p:cNvPr id="57" name="Picture 56"/>
            <p:cNvPicPr>
              <a:picLocks noChangeAspect="1"/>
            </p:cNvPicPr>
            <p:nvPr userDrawn="1"/>
          </p:nvPicPr>
          <p:blipFill>
            <a:blip r:embed="rId12"/>
            <a:stretch>
              <a:fillRect/>
            </a:stretch>
          </p:blipFill>
          <p:spPr>
            <a:xfrm>
              <a:off x="-10732765" y="15696927"/>
              <a:ext cx="9986808" cy="1053596"/>
            </a:xfrm>
            <a:prstGeom prst="rect">
              <a:avLst/>
            </a:prstGeom>
          </p:spPr>
        </p:pic>
        <p:grpSp>
          <p:nvGrpSpPr>
            <p:cNvPr id="58" name="Group 57"/>
            <p:cNvGrpSpPr/>
            <p:nvPr userDrawn="1"/>
          </p:nvGrpSpPr>
          <p:grpSpPr>
            <a:xfrm>
              <a:off x="-9744993" y="23540957"/>
              <a:ext cx="7531182" cy="2120439"/>
              <a:chOff x="-4470427" y="11016658"/>
              <a:chExt cx="3470785" cy="974220"/>
            </a:xfrm>
          </p:grpSpPr>
          <p:grpSp>
            <p:nvGrpSpPr>
              <p:cNvPr id="64" name="Group 63"/>
              <p:cNvGrpSpPr/>
              <p:nvPr userDrawn="1"/>
            </p:nvGrpSpPr>
            <p:grpSpPr>
              <a:xfrm>
                <a:off x="-2783495" y="11060886"/>
                <a:ext cx="624431" cy="893535"/>
                <a:chOff x="-3958697" y="11117435"/>
                <a:chExt cx="779338" cy="1280430"/>
              </a:xfrm>
            </p:grpSpPr>
            <p:pic>
              <p:nvPicPr>
                <p:cNvPr id="70" name="Picture 69"/>
                <p:cNvPicPr>
                  <a:picLocks noChangeAspect="1"/>
                </p:cNvPicPr>
                <p:nvPr userDrawn="1"/>
              </p:nvPicPr>
              <p:blipFill>
                <a:blip r:embed="rId13"/>
                <a:stretch>
                  <a:fillRect/>
                </a:stretch>
              </p:blipFill>
              <p:spPr>
                <a:xfrm>
                  <a:off x="-3948160" y="11117435"/>
                  <a:ext cx="768801" cy="1090857"/>
                </a:xfrm>
                <a:prstGeom prst="rect">
                  <a:avLst/>
                </a:prstGeom>
              </p:spPr>
            </p:pic>
            <p:sp>
              <p:nvSpPr>
                <p:cNvPr id="71" name="TextBox 70"/>
                <p:cNvSpPr txBox="1"/>
                <p:nvPr userDrawn="1"/>
              </p:nvSpPr>
              <p:spPr>
                <a:xfrm>
                  <a:off x="-3958697" y="12114178"/>
                  <a:ext cx="779337" cy="283687"/>
                </a:xfrm>
                <a:prstGeom prst="rect">
                  <a:avLst/>
                </a:prstGeom>
                <a:solidFill>
                  <a:schemeClr val="accent1"/>
                </a:solidFill>
                <a:ln>
                  <a:noFill/>
                </a:ln>
              </p:spPr>
              <p:txBody>
                <a:bodyPr wrap="square" lIns="91440" tIns="91440" rIns="91440" bIns="91440" rtlCol="0">
                  <a:spAutoFit/>
                </a:bodyPr>
                <a:lstStyle/>
                <a:p>
                  <a:pPr algn="ctr"/>
                  <a:r>
                    <a:rPr lang="en-US" sz="1600" b="1" dirty="0">
                      <a:solidFill>
                        <a:schemeClr val="tx1"/>
                      </a:solidFill>
                    </a:rPr>
                    <a:t>ORIGINAL</a:t>
                  </a:r>
                </a:p>
              </p:txBody>
            </p:sp>
          </p:grpSp>
          <p:grpSp>
            <p:nvGrpSpPr>
              <p:cNvPr id="65" name="Group 64"/>
              <p:cNvGrpSpPr/>
              <p:nvPr userDrawn="1"/>
            </p:nvGrpSpPr>
            <p:grpSpPr>
              <a:xfrm>
                <a:off x="-2033159" y="11060889"/>
                <a:ext cx="1033517" cy="893529"/>
                <a:chOff x="-2921738" y="11200127"/>
                <a:chExt cx="1420279" cy="1227904"/>
              </a:xfrm>
            </p:grpSpPr>
            <p:pic>
              <p:nvPicPr>
                <p:cNvPr id="68" name="Picture 67"/>
                <p:cNvPicPr>
                  <a:picLocks noChangeAspect="1"/>
                </p:cNvPicPr>
                <p:nvPr userDrawn="1"/>
              </p:nvPicPr>
              <p:blipFill>
                <a:blip r:embed="rId13"/>
                <a:stretch>
                  <a:fillRect/>
                </a:stretch>
              </p:blipFill>
              <p:spPr>
                <a:xfrm>
                  <a:off x="-2921738" y="11200127"/>
                  <a:ext cx="1420279" cy="1029694"/>
                </a:xfrm>
                <a:prstGeom prst="rect">
                  <a:avLst/>
                </a:prstGeom>
              </p:spPr>
            </p:pic>
            <p:sp>
              <p:nvSpPr>
                <p:cNvPr id="69" name="TextBox 68"/>
                <p:cNvSpPr txBox="1"/>
                <p:nvPr userDrawn="1"/>
              </p:nvSpPr>
              <p:spPr>
                <a:xfrm>
                  <a:off x="-2918991" y="12175418"/>
                  <a:ext cx="1417532" cy="252613"/>
                </a:xfrm>
                <a:prstGeom prst="rect">
                  <a:avLst/>
                </a:prstGeom>
                <a:solidFill>
                  <a:srgbClr val="FF0000"/>
                </a:solidFill>
              </p:spPr>
              <p:txBody>
                <a:bodyPr wrap="square" lIns="457200" tIns="91440" rIns="457200" bIns="91440" rtlCol="0">
                  <a:spAutoFit/>
                </a:bodyPr>
                <a:lstStyle/>
                <a:p>
                  <a:pPr algn="ctr"/>
                  <a:r>
                    <a:rPr lang="en-US" sz="1400" b="1" dirty="0">
                      <a:solidFill>
                        <a:schemeClr val="bg1"/>
                      </a:solidFill>
                    </a:rPr>
                    <a:t>DISTORTED</a:t>
                  </a:r>
                  <a:endParaRPr lang="en-US" sz="700" b="1" dirty="0">
                    <a:solidFill>
                      <a:schemeClr val="bg1"/>
                    </a:solidFill>
                  </a:endParaRPr>
                </a:p>
              </p:txBody>
            </p:sp>
          </p:grpSp>
          <p:pic>
            <p:nvPicPr>
              <p:cNvPr id="66" name="Picture 65"/>
              <p:cNvPicPr>
                <a:picLocks noChangeAspect="1"/>
              </p:cNvPicPr>
              <p:nvPr userDrawn="1"/>
            </p:nvPicPr>
            <p:blipFill>
              <a:blip r:embed="rId14"/>
              <a:stretch>
                <a:fillRect/>
              </a:stretch>
            </p:blipFill>
            <p:spPr>
              <a:xfrm>
                <a:off x="-4470427" y="11016658"/>
                <a:ext cx="1098742" cy="847761"/>
              </a:xfrm>
              <a:prstGeom prst="rect">
                <a:avLst/>
              </a:prstGeom>
            </p:spPr>
          </p:pic>
          <p:sp>
            <p:nvSpPr>
              <p:cNvPr id="67" name="TextBox 66"/>
              <p:cNvSpPr txBox="1"/>
              <p:nvPr userDrawn="1"/>
            </p:nvSpPr>
            <p:spPr>
              <a:xfrm>
                <a:off x="-4440600" y="11665645"/>
                <a:ext cx="1035685" cy="325233"/>
              </a:xfrm>
              <a:prstGeom prst="rect">
                <a:avLst/>
              </a:prstGeom>
              <a:noFill/>
            </p:spPr>
            <p:txBody>
              <a:bodyPr wrap="square" lIns="457200" tIns="457200" rIns="457200" bIns="0" rtlCol="0">
                <a:spAutoFit/>
              </a:bodyPr>
              <a:lstStyle/>
              <a:p>
                <a:pPr algn="ctr"/>
                <a:r>
                  <a:rPr lang="en-US" sz="1600" dirty="0">
                    <a:solidFill>
                      <a:schemeClr val="bg1"/>
                    </a:solidFill>
                  </a:rPr>
                  <a:t>Corner</a:t>
                </a:r>
                <a:r>
                  <a:rPr lang="en-US" sz="1600" baseline="0" dirty="0">
                    <a:solidFill>
                      <a:schemeClr val="bg1"/>
                    </a:solidFill>
                  </a:rPr>
                  <a:t> handles</a:t>
                </a:r>
                <a:endParaRPr lang="en-US" sz="1600" dirty="0">
                  <a:solidFill>
                    <a:schemeClr val="bg1"/>
                  </a:solidFill>
                </a:endParaRPr>
              </a:p>
            </p:txBody>
          </p:sp>
        </p:grpSp>
        <p:grpSp>
          <p:nvGrpSpPr>
            <p:cNvPr id="59" name="Group 58"/>
            <p:cNvGrpSpPr/>
            <p:nvPr userDrawn="1"/>
          </p:nvGrpSpPr>
          <p:grpSpPr>
            <a:xfrm>
              <a:off x="-10398793" y="27751410"/>
              <a:ext cx="9323012" cy="2453251"/>
              <a:chOff x="-4754996" y="12734136"/>
              <a:chExt cx="4296559" cy="1127128"/>
            </a:xfrm>
          </p:grpSpPr>
          <p:graphicFrame>
            <p:nvGraphicFramePr>
              <p:cNvPr id="60" name="Object 59"/>
              <p:cNvGraphicFramePr>
                <a:graphicFrameLocks noChangeAspect="1"/>
              </p:cNvGraphicFramePr>
              <p:nvPr userDrawn="1">
                <p:extLst>
                  <p:ext uri="{D42A27DB-BD31-4B8C-83A1-F6EECF244321}">
                    <p14:modId xmlns:p14="http://schemas.microsoft.com/office/powerpoint/2010/main" val="1199812768"/>
                  </p:ext>
                </p:extLst>
              </p:nvPr>
            </p:nvGraphicFramePr>
            <p:xfrm>
              <a:off x="-4533347" y="12734142"/>
              <a:ext cx="1828800" cy="1117600"/>
            </p:xfrm>
            <a:graphic>
              <a:graphicData uri="http://schemas.openxmlformats.org/presentationml/2006/ole">
                <mc:AlternateContent xmlns:mc="http://schemas.openxmlformats.org/markup-compatibility/2006">
                  <mc:Choice xmlns:v="urn:schemas-microsoft-com:vml" Requires="v">
                    <p:oleObj spid="_x0000_s3765" name="Image" r:id="rId15" imgW="1828440" imgH="1117440" progId="Photoshop.Image.13">
                      <p:embed/>
                    </p:oleObj>
                  </mc:Choice>
                  <mc:Fallback>
                    <p:oleObj name="Image" r:id="rId15" imgW="1828440" imgH="1117440" progId="Photoshop.Image.13">
                      <p:embed/>
                      <p:pic>
                        <p:nvPicPr>
                          <p:cNvPr id="0" name=""/>
                          <p:cNvPicPr/>
                          <p:nvPr/>
                        </p:nvPicPr>
                        <p:blipFill>
                          <a:blip r:embed="rId16"/>
                          <a:stretch>
                            <a:fillRect/>
                          </a:stretch>
                        </p:blipFill>
                        <p:spPr>
                          <a:xfrm>
                            <a:off x="-4533347" y="12734142"/>
                            <a:ext cx="1828800" cy="1117600"/>
                          </a:xfrm>
                          <a:prstGeom prst="rect">
                            <a:avLst/>
                          </a:prstGeom>
                        </p:spPr>
                      </p:pic>
                    </p:oleObj>
                  </mc:Fallback>
                </mc:AlternateContent>
              </a:graphicData>
            </a:graphic>
          </p:graphicFrame>
          <p:graphicFrame>
            <p:nvGraphicFramePr>
              <p:cNvPr id="61" name="Object 60"/>
              <p:cNvGraphicFramePr>
                <a:graphicFrameLocks noChangeAspect="1"/>
              </p:cNvGraphicFramePr>
              <p:nvPr userDrawn="1">
                <p:extLst>
                  <p:ext uri="{D42A27DB-BD31-4B8C-83A1-F6EECF244321}">
                    <p14:modId xmlns:p14="http://schemas.microsoft.com/office/powerpoint/2010/main" val="4096349677"/>
                  </p:ext>
                </p:extLst>
              </p:nvPr>
            </p:nvGraphicFramePr>
            <p:xfrm>
              <a:off x="-2456641" y="12737835"/>
              <a:ext cx="1828800" cy="1117600"/>
            </p:xfrm>
            <a:graphic>
              <a:graphicData uri="http://schemas.openxmlformats.org/presentationml/2006/ole">
                <mc:AlternateContent xmlns:mc="http://schemas.openxmlformats.org/markup-compatibility/2006">
                  <mc:Choice xmlns:v="urn:schemas-microsoft-com:vml" Requires="v">
                    <p:oleObj spid="_x0000_s3766" name="Image" r:id="rId17" imgW="1828440" imgH="1117440" progId="Photoshop.Image.13">
                      <p:embed/>
                    </p:oleObj>
                  </mc:Choice>
                  <mc:Fallback>
                    <p:oleObj name="Image" r:id="rId17" imgW="1828440" imgH="1117440" progId="Photoshop.Image.13">
                      <p:embed/>
                      <p:pic>
                        <p:nvPicPr>
                          <p:cNvPr id="0" name=""/>
                          <p:cNvPicPr/>
                          <p:nvPr/>
                        </p:nvPicPr>
                        <p:blipFill>
                          <a:blip r:embed="rId18"/>
                          <a:stretch>
                            <a:fillRect/>
                          </a:stretch>
                        </p:blipFill>
                        <p:spPr>
                          <a:xfrm>
                            <a:off x="-2456641" y="12737835"/>
                            <a:ext cx="1828800" cy="1117600"/>
                          </a:xfrm>
                          <a:prstGeom prst="rect">
                            <a:avLst/>
                          </a:prstGeom>
                        </p:spPr>
                      </p:pic>
                    </p:oleObj>
                  </mc:Fallback>
                </mc:AlternateContent>
              </a:graphicData>
            </a:graphic>
          </p:graphicFrame>
          <p:sp>
            <p:nvSpPr>
              <p:cNvPr id="62" name="TextBox 61"/>
              <p:cNvSpPr txBox="1"/>
              <p:nvPr userDrawn="1"/>
            </p:nvSpPr>
            <p:spPr>
              <a:xfrm rot="16200000">
                <a:off x="-5235785" y="13214925"/>
                <a:ext cx="1117601" cy="156024"/>
              </a:xfrm>
              <a:prstGeom prst="rect">
                <a:avLst/>
              </a:prstGeom>
              <a:noFill/>
            </p:spPr>
            <p:txBody>
              <a:bodyPr wrap="square" lIns="91440" tIns="91440" rIns="91440" bIns="0" rtlCol="0">
                <a:spAutoFit/>
              </a:bodyPr>
              <a:lstStyle/>
              <a:p>
                <a:pPr algn="ctr"/>
                <a:r>
                  <a:rPr lang="en-US" sz="1600" dirty="0">
                    <a:solidFill>
                      <a:srgbClr val="92D050"/>
                    </a:solidFill>
                  </a:rPr>
                  <a:t>Good</a:t>
                </a:r>
                <a:r>
                  <a:rPr lang="en-US" sz="1600" baseline="0" dirty="0">
                    <a:solidFill>
                      <a:srgbClr val="92D050"/>
                    </a:solidFill>
                  </a:rPr>
                  <a:t> </a:t>
                </a:r>
                <a:r>
                  <a:rPr lang="en-US" sz="1600" baseline="0" dirty="0">
                    <a:solidFill>
                      <a:schemeClr val="bg1"/>
                    </a:solidFill>
                  </a:rPr>
                  <a:t>printing quality</a:t>
                </a:r>
                <a:endParaRPr lang="en-US" sz="1600" dirty="0">
                  <a:solidFill>
                    <a:schemeClr val="bg1"/>
                  </a:solidFill>
                </a:endParaRPr>
              </a:p>
            </p:txBody>
          </p:sp>
          <p:sp>
            <p:nvSpPr>
              <p:cNvPr id="63" name="TextBox 62"/>
              <p:cNvSpPr txBox="1"/>
              <p:nvPr userDrawn="1"/>
            </p:nvSpPr>
            <p:spPr>
              <a:xfrm rot="16200000">
                <a:off x="-1095250" y="13224452"/>
                <a:ext cx="1117601" cy="156024"/>
              </a:xfrm>
              <a:prstGeom prst="rect">
                <a:avLst/>
              </a:prstGeom>
              <a:noFill/>
            </p:spPr>
            <p:txBody>
              <a:bodyPr wrap="square" lIns="91440" tIns="91440" rIns="91440" bIns="0" rtlCol="0">
                <a:spAutoFit/>
              </a:bodyPr>
              <a:lstStyle/>
              <a:p>
                <a:pPr algn="ctr"/>
                <a:r>
                  <a:rPr lang="en-US" sz="1600" dirty="0">
                    <a:solidFill>
                      <a:srgbClr val="FF0000"/>
                    </a:solidFill>
                  </a:rPr>
                  <a:t>Bad </a:t>
                </a:r>
                <a:r>
                  <a:rPr lang="en-US" sz="1600" dirty="0">
                    <a:solidFill>
                      <a:schemeClr val="bg1"/>
                    </a:solidFill>
                  </a:rPr>
                  <a:t>printing quality</a:t>
                </a:r>
              </a:p>
            </p:txBody>
          </p:sp>
        </p:grpSp>
      </p:grpSp>
      <p:sp>
        <p:nvSpPr>
          <p:cNvPr id="38" name="Text Box 14"/>
          <p:cNvSpPr txBox="1">
            <a:spLocks noChangeArrowheads="1"/>
          </p:cNvSpPr>
          <p:nvPr userDrawn="1"/>
        </p:nvSpPr>
        <p:spPr bwMode="auto">
          <a:xfrm>
            <a:off x="1567305" y="32315729"/>
            <a:ext cx="2514600" cy="336819"/>
          </a:xfrm>
          <a:prstGeom prst="rect">
            <a:avLst/>
          </a:prstGeom>
          <a:noFill/>
          <a:ln w="9525">
            <a:noFill/>
            <a:miter lim="800000"/>
            <a:headEnd/>
            <a:tailEnd/>
          </a:ln>
          <a:effectLst/>
        </p:spPr>
        <p:txBody>
          <a:bodyPr lIns="91263" tIns="45623" rIns="91263" bIns="45623">
            <a:spAutoFit/>
          </a:bodyPr>
          <a:lstStyle/>
          <a:p>
            <a:pPr eaLnBrk="0" hangingPunct="0">
              <a:lnSpc>
                <a:spcPct val="65000"/>
              </a:lnSpc>
              <a:spcBef>
                <a:spcPct val="50000"/>
              </a:spcBef>
              <a:defRPr/>
            </a:pPr>
            <a:r>
              <a:rPr lang="en-US" sz="500" b="1" dirty="0">
                <a:solidFill>
                  <a:schemeClr val="bg1">
                    <a:lumMod val="75000"/>
                  </a:schemeClr>
                </a:solidFill>
                <a:latin typeface="Arial" charset="0"/>
              </a:rPr>
              <a:t>RESEARCH POSTER PRESENTATION DESIGN © 2015</a:t>
            </a:r>
          </a:p>
          <a:p>
            <a:pPr eaLnBrk="0" hangingPunct="0">
              <a:lnSpc>
                <a:spcPct val="65000"/>
              </a:lnSpc>
              <a:spcBef>
                <a:spcPct val="50000"/>
              </a:spcBef>
              <a:defRPr/>
            </a:pPr>
            <a:r>
              <a:rPr lang="en-US" sz="1100" b="1" dirty="0">
                <a:solidFill>
                  <a:schemeClr val="bg1">
                    <a:lumMod val="75000"/>
                  </a:schemeClr>
                </a:solidFill>
                <a:latin typeface="Arial" charset="0"/>
              </a:rPr>
              <a:t>www.PosterPresentations.com</a:t>
            </a:r>
          </a:p>
        </p:txBody>
      </p:sp>
    </p:spTree>
  </p:cSld>
  <p:clrMap bg1="lt1" tx1="dk1" bg2="lt2" tx2="dk2" accent1="accent1" accent2="accent2" accent3="accent3" accent4="accent4" accent5="accent5" accent6="accent6" hlink="hlink" folHlink="folHlink"/>
  <p:sldLayoutIdLst>
    <p:sldLayoutId id="2147483654" r:id="rId1"/>
  </p:sldLayoutIdLst>
  <p:txStyles>
    <p:titleStyle>
      <a:lvl1pPr algn="ctr" defTabSz="4388900" rtl="0" eaLnBrk="1" latinLnBrk="0" hangingPunct="1">
        <a:spcBef>
          <a:spcPct val="0"/>
        </a:spcBef>
        <a:buNone/>
        <a:defRPr sz="8800" kern="1200">
          <a:solidFill>
            <a:schemeClr val="bg1"/>
          </a:solidFill>
          <a:latin typeface="Trebuchet MS" pitchFamily="34" charset="0"/>
          <a:ea typeface="+mj-ea"/>
          <a:cs typeface="+mj-cs"/>
        </a:defRPr>
      </a:lvl1pPr>
    </p:titleStyle>
    <p:bodyStyle>
      <a:lvl1pPr marL="1645838" indent="-1645838" algn="l" defTabSz="4388900" rtl="0" eaLnBrk="1" latinLnBrk="0" hangingPunct="1">
        <a:spcBef>
          <a:spcPct val="20000"/>
        </a:spcBef>
        <a:buFont typeface="Arial" pitchFamily="34" charset="0"/>
        <a:buChar char="•"/>
        <a:defRPr sz="15400" kern="1200">
          <a:solidFill>
            <a:schemeClr val="tx1"/>
          </a:solidFill>
          <a:latin typeface="+mn-lt"/>
          <a:ea typeface="+mn-ea"/>
          <a:cs typeface="+mn-cs"/>
        </a:defRPr>
      </a:lvl1pPr>
      <a:lvl2pPr marL="3565982" indent="-1371531" algn="l" defTabSz="4388900" rtl="0" eaLnBrk="1" latinLnBrk="0" hangingPunct="1">
        <a:spcBef>
          <a:spcPct val="20000"/>
        </a:spcBef>
        <a:buFont typeface="Arial" pitchFamily="34" charset="0"/>
        <a:buChar char="–"/>
        <a:defRPr sz="13500" kern="1200">
          <a:solidFill>
            <a:schemeClr val="tx1"/>
          </a:solidFill>
          <a:latin typeface="+mn-lt"/>
          <a:ea typeface="+mn-ea"/>
          <a:cs typeface="+mn-cs"/>
        </a:defRPr>
      </a:lvl2pPr>
      <a:lvl3pPr marL="5486126" indent="-1097226" algn="l" defTabSz="4388900" rtl="0" eaLnBrk="1" latinLnBrk="0" hangingPunct="1">
        <a:spcBef>
          <a:spcPct val="20000"/>
        </a:spcBef>
        <a:buFont typeface="Arial" pitchFamily="34" charset="0"/>
        <a:buChar char="•"/>
        <a:defRPr sz="11600" kern="1200">
          <a:solidFill>
            <a:schemeClr val="tx1"/>
          </a:solidFill>
          <a:latin typeface="+mn-lt"/>
          <a:ea typeface="+mn-ea"/>
          <a:cs typeface="+mn-cs"/>
        </a:defRPr>
      </a:lvl3pPr>
      <a:lvl4pPr marL="7680577"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4pPr>
      <a:lvl5pPr marL="9875026"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5pPr>
      <a:lvl6pPr marL="12069477"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6pPr>
      <a:lvl7pPr marL="14263926"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7pPr>
      <a:lvl8pPr marL="16458377"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8pPr>
      <a:lvl9pPr marL="18652827"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9pPr>
    </p:bodyStyle>
    <p:otherStyle>
      <a:defPPr>
        <a:defRPr lang="en-US"/>
      </a:defPPr>
      <a:lvl1pPr marL="0" algn="l" defTabSz="4388900" rtl="0" eaLnBrk="1" latinLnBrk="0" hangingPunct="1">
        <a:defRPr sz="8600" kern="1200">
          <a:solidFill>
            <a:schemeClr val="tx1"/>
          </a:solidFill>
          <a:latin typeface="+mn-lt"/>
          <a:ea typeface="+mn-ea"/>
          <a:cs typeface="+mn-cs"/>
        </a:defRPr>
      </a:lvl1pPr>
      <a:lvl2pPr marL="2194451" algn="l" defTabSz="4388900" rtl="0" eaLnBrk="1" latinLnBrk="0" hangingPunct="1">
        <a:defRPr sz="8600" kern="1200">
          <a:solidFill>
            <a:schemeClr val="tx1"/>
          </a:solidFill>
          <a:latin typeface="+mn-lt"/>
          <a:ea typeface="+mn-ea"/>
          <a:cs typeface="+mn-cs"/>
        </a:defRPr>
      </a:lvl2pPr>
      <a:lvl3pPr marL="4388900" algn="l" defTabSz="4388900" rtl="0" eaLnBrk="1" latinLnBrk="0" hangingPunct="1">
        <a:defRPr sz="8600" kern="1200">
          <a:solidFill>
            <a:schemeClr val="tx1"/>
          </a:solidFill>
          <a:latin typeface="+mn-lt"/>
          <a:ea typeface="+mn-ea"/>
          <a:cs typeface="+mn-cs"/>
        </a:defRPr>
      </a:lvl3pPr>
      <a:lvl4pPr marL="6583351" algn="l" defTabSz="4388900" rtl="0" eaLnBrk="1" latinLnBrk="0" hangingPunct="1">
        <a:defRPr sz="8600" kern="1200">
          <a:solidFill>
            <a:schemeClr val="tx1"/>
          </a:solidFill>
          <a:latin typeface="+mn-lt"/>
          <a:ea typeface="+mn-ea"/>
          <a:cs typeface="+mn-cs"/>
        </a:defRPr>
      </a:lvl4pPr>
      <a:lvl5pPr marL="8777801" algn="l" defTabSz="4388900" rtl="0" eaLnBrk="1" latinLnBrk="0" hangingPunct="1">
        <a:defRPr sz="8600" kern="1200">
          <a:solidFill>
            <a:schemeClr val="tx1"/>
          </a:solidFill>
          <a:latin typeface="+mn-lt"/>
          <a:ea typeface="+mn-ea"/>
          <a:cs typeface="+mn-cs"/>
        </a:defRPr>
      </a:lvl5pPr>
      <a:lvl6pPr marL="10972252" algn="l" defTabSz="4388900" rtl="0" eaLnBrk="1" latinLnBrk="0" hangingPunct="1">
        <a:defRPr sz="8600" kern="1200">
          <a:solidFill>
            <a:schemeClr val="tx1"/>
          </a:solidFill>
          <a:latin typeface="+mn-lt"/>
          <a:ea typeface="+mn-ea"/>
          <a:cs typeface="+mn-cs"/>
        </a:defRPr>
      </a:lvl6pPr>
      <a:lvl7pPr marL="13166703" algn="l" defTabSz="4388900" rtl="0" eaLnBrk="1" latinLnBrk="0" hangingPunct="1">
        <a:defRPr sz="8600" kern="1200">
          <a:solidFill>
            <a:schemeClr val="tx1"/>
          </a:solidFill>
          <a:latin typeface="+mn-lt"/>
          <a:ea typeface="+mn-ea"/>
          <a:cs typeface="+mn-cs"/>
        </a:defRPr>
      </a:lvl7pPr>
      <a:lvl8pPr marL="15361152" algn="l" defTabSz="4388900" rtl="0" eaLnBrk="1" latinLnBrk="0" hangingPunct="1">
        <a:defRPr sz="8600" kern="1200">
          <a:solidFill>
            <a:schemeClr val="tx1"/>
          </a:solidFill>
          <a:latin typeface="+mn-lt"/>
          <a:ea typeface="+mn-ea"/>
          <a:cs typeface="+mn-cs"/>
        </a:defRPr>
      </a:lvl8pPr>
      <a:lvl9pPr marL="17555603" algn="l" defTabSz="4388900" rtl="0" eaLnBrk="1" latinLnBrk="0" hangingPunct="1">
        <a:defRPr sz="86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hyperlink" Target="https://doi.org/10.1002/cphy.c170030" TargetMode="External"/><Relationship Id="rId13" Type="http://schemas.openxmlformats.org/officeDocument/2006/relationships/diagramQuickStyle" Target="../diagrams/quickStyle1.xml"/><Relationship Id="rId3" Type="http://schemas.openxmlformats.org/officeDocument/2006/relationships/slideLayout" Target="../slideLayouts/slideLayout3.xml"/><Relationship Id="rId7" Type="http://schemas.openxmlformats.org/officeDocument/2006/relationships/hyperlink" Target="https://doi.org/10.1016/j.ebiom.2015.10.027" TargetMode="External"/><Relationship Id="rId12" Type="http://schemas.openxmlformats.org/officeDocument/2006/relationships/diagramLayout" Target="../diagrams/layout1.xml"/><Relationship Id="rId2" Type="http://schemas.openxmlformats.org/officeDocument/2006/relationships/audio" Target="../media/media1.m4a"/><Relationship Id="rId16" Type="http://schemas.openxmlformats.org/officeDocument/2006/relationships/image" Target="../media/image14.png"/><Relationship Id="rId1" Type="http://schemas.microsoft.com/office/2007/relationships/media" Target="../media/media1.m4a"/><Relationship Id="rId6" Type="http://schemas.openxmlformats.org/officeDocument/2006/relationships/hyperlink" Target="https://doi.org/10.1002/path.1750" TargetMode="External"/><Relationship Id="rId11" Type="http://schemas.openxmlformats.org/officeDocument/2006/relationships/diagramData" Target="../diagrams/data1.xml"/><Relationship Id="rId5" Type="http://schemas.openxmlformats.org/officeDocument/2006/relationships/image" Target="../media/image12.png"/><Relationship Id="rId15" Type="http://schemas.microsoft.com/office/2007/relationships/diagramDrawing" Target="../diagrams/drawing1.xml"/><Relationship Id="rId10" Type="http://schemas.openxmlformats.org/officeDocument/2006/relationships/image" Target="../media/image13.png"/><Relationship Id="rId4" Type="http://schemas.openxmlformats.org/officeDocument/2006/relationships/notesSlide" Target="../notesSlides/notesSlide1.xml"/><Relationship Id="rId9" Type="http://schemas.openxmlformats.org/officeDocument/2006/relationships/hyperlink" Target="https://doi.org/10.1177/1074248416629549" TargetMode="External"/><Relationship Id="rId14" Type="http://schemas.openxmlformats.org/officeDocument/2006/relationships/diagramColors" Target="../diagrams/colors1.xml"/></Relationships>
</file>

<file path=ppt/slides/slide1.xml><?xml version="1.0" encoding="utf-8"?>
<p:sld xmlns:a="http://schemas.openxmlformats.org/drawingml/2006/main" xmlns:r="http://schemas.openxmlformats.org/officeDocument/2006/relationships" xmlns:p="http://schemas.openxmlformats.org/presentationml/2006/main" showMasterSp="0">
  <p:cSld>
    <p:bg>
      <p:bgPr>
        <a:solidFill>
          <a:schemeClr val="bg1">
            <a:alpha val="83000"/>
          </a:schemeClr>
        </a:solidFill>
        <a:effectLst/>
      </p:bgPr>
    </p:bg>
    <p:spTree>
      <p:nvGrpSpPr>
        <p:cNvPr id="1" name=""/>
        <p:cNvGrpSpPr/>
        <p:nvPr/>
      </p:nvGrpSpPr>
      <p:grpSpPr>
        <a:xfrm>
          <a:off x="0" y="0"/>
          <a:ext cx="0" cy="0"/>
          <a:chOff x="0" y="0"/>
          <a:chExt cx="0" cy="0"/>
        </a:xfrm>
      </p:grpSpPr>
      <p:sp>
        <p:nvSpPr>
          <p:cNvPr id="453" name="Text Placeholder 452"/>
          <p:cNvSpPr>
            <a:spLocks noGrp="1"/>
          </p:cNvSpPr>
          <p:nvPr>
            <p:ph type="body" sz="quarter" idx="11"/>
          </p:nvPr>
        </p:nvSpPr>
        <p:spPr>
          <a:xfrm>
            <a:off x="922341" y="4891667"/>
            <a:ext cx="10048875" cy="754045"/>
          </a:xfrm>
          <a:solidFill>
            <a:schemeClr val="accent5">
              <a:lumMod val="50000"/>
            </a:schemeClr>
          </a:solidFill>
          <a:effectLst>
            <a:softEdge rad="0"/>
          </a:effectLst>
        </p:spPr>
        <p:txBody>
          <a:bodyPr/>
          <a:lstStyle/>
          <a:p>
            <a:pPr lvl="0"/>
            <a:r>
              <a:rPr lang="en-US" dirty="0"/>
              <a:t>LEARNING OBJECTIVES</a:t>
            </a:r>
          </a:p>
        </p:txBody>
      </p:sp>
      <p:sp>
        <p:nvSpPr>
          <p:cNvPr id="465" name="Text Placeholder 464"/>
          <p:cNvSpPr>
            <a:spLocks noGrp="1"/>
          </p:cNvSpPr>
          <p:nvPr>
            <p:ph type="body" sz="quarter" idx="20"/>
          </p:nvPr>
        </p:nvSpPr>
        <p:spPr>
          <a:xfrm>
            <a:off x="983491" y="15705155"/>
            <a:ext cx="10050462" cy="754045"/>
          </a:xfrm>
          <a:solidFill>
            <a:schemeClr val="accent5">
              <a:lumMod val="50000"/>
            </a:schemeClr>
          </a:solidFill>
        </p:spPr>
        <p:txBody>
          <a:bodyPr/>
          <a:lstStyle/>
          <a:p>
            <a:r>
              <a:rPr lang="en-US" dirty="0"/>
              <a:t>INTRODUCTION</a:t>
            </a:r>
          </a:p>
        </p:txBody>
      </p:sp>
      <p:sp>
        <p:nvSpPr>
          <p:cNvPr id="617" name="Text Placeholder 616"/>
          <p:cNvSpPr>
            <a:spLocks noGrp="1"/>
          </p:cNvSpPr>
          <p:nvPr>
            <p:ph type="body" sz="quarter" idx="22"/>
          </p:nvPr>
        </p:nvSpPr>
        <p:spPr>
          <a:xfrm>
            <a:off x="11587164" y="4891667"/>
            <a:ext cx="20720050" cy="754045"/>
          </a:xfrm>
          <a:solidFill>
            <a:schemeClr val="accent5">
              <a:lumMod val="50000"/>
            </a:schemeClr>
          </a:solidFill>
        </p:spPr>
        <p:txBody>
          <a:bodyPr/>
          <a:lstStyle/>
          <a:p>
            <a:r>
              <a:rPr lang="en-US" dirty="0"/>
              <a:t>CASE DESCRIPTION</a:t>
            </a:r>
          </a:p>
        </p:txBody>
      </p:sp>
      <p:sp>
        <p:nvSpPr>
          <p:cNvPr id="618" name="Text Placeholder 617"/>
          <p:cNvSpPr>
            <a:spLocks noGrp="1"/>
          </p:cNvSpPr>
          <p:nvPr>
            <p:ph type="body" sz="quarter" idx="23"/>
          </p:nvPr>
        </p:nvSpPr>
        <p:spPr>
          <a:xfrm>
            <a:off x="32934272" y="4891667"/>
            <a:ext cx="10047018" cy="14471632"/>
          </a:xfrm>
          <a:solidFill>
            <a:schemeClr val="bg1"/>
          </a:solidFill>
        </p:spPr>
        <p:txBody>
          <a:bodyPr/>
          <a:lstStyle/>
          <a:p>
            <a:r>
              <a:rPr lang="en-US" sz="4000" dirty="0">
                <a:solidFill>
                  <a:schemeClr val="tx1"/>
                </a:solidFill>
                <a:latin typeface="+mn-lt"/>
              </a:rPr>
              <a:t> </a:t>
            </a:r>
          </a:p>
          <a:p>
            <a:pPr marL="571500" indent="-571500">
              <a:buFont typeface="Arial" panose="020B0604020202020204" pitchFamily="34" charset="0"/>
              <a:buChar char="•"/>
            </a:pPr>
            <a:r>
              <a:rPr lang="en-US" sz="4400" dirty="0">
                <a:solidFill>
                  <a:schemeClr val="tx1"/>
                </a:solidFill>
                <a:latin typeface="Gill Sans Nova" panose="020B0602020104020203" pitchFamily="34" charset="0"/>
              </a:rPr>
              <a:t>ESRD patients who undergo a major gastro-intestinal surgery can present with dysregulation of their potassium homeostasis mechanism leading to hyperkalemia</a:t>
            </a:r>
          </a:p>
          <a:p>
            <a:pPr marL="571500" indent="-571500">
              <a:buFont typeface="Arial" panose="020B0604020202020204" pitchFamily="34" charset="0"/>
              <a:buChar char="•"/>
            </a:pPr>
            <a:r>
              <a:rPr lang="en-US" sz="4400" dirty="0">
                <a:solidFill>
                  <a:schemeClr val="tx1"/>
                </a:solidFill>
                <a:latin typeface="Gill Sans Nova" panose="020B0602020104020203" pitchFamily="34" charset="0"/>
              </a:rPr>
              <a:t>Patiromer (Veltassa) and sodium zirconium cyclosilicate (Lokelma) are two approved potassium binders used for the treatment of hyperkalemia in ESRD patients</a:t>
            </a:r>
          </a:p>
          <a:p>
            <a:pPr marL="571500" indent="-571500">
              <a:buFont typeface="Arial" panose="020B0604020202020204" pitchFamily="34" charset="0"/>
              <a:buChar char="•"/>
            </a:pPr>
            <a:r>
              <a:rPr lang="en-US" sz="4400" dirty="0">
                <a:solidFill>
                  <a:schemeClr val="tx1"/>
                </a:solidFill>
                <a:latin typeface="Gill Sans Nova" panose="020B0602020104020203" pitchFamily="34" charset="0"/>
              </a:rPr>
              <a:t>Due to its mechanism of action throughout the gastrointestinal tract, sodium zirconium cyclosilicate might be of better clinical benefit for optimal control of hyperkalemia in ESRD patient with recent gastro-intestinal surgery</a:t>
            </a:r>
          </a:p>
          <a:p>
            <a:pPr marL="571500" indent="-571500">
              <a:buFont typeface="Arial" panose="020B0604020202020204" pitchFamily="34" charset="0"/>
              <a:buChar char="•"/>
            </a:pPr>
            <a:endParaRPr lang="en-US" sz="4000" dirty="0">
              <a:solidFill>
                <a:schemeClr val="tx1"/>
              </a:solidFill>
              <a:latin typeface="Gill Sans Nova" panose="020B0602020104020203" pitchFamily="34" charset="0"/>
            </a:endParaRPr>
          </a:p>
          <a:p>
            <a:pPr marL="571500" indent="-571500">
              <a:buFont typeface="Arial" panose="020B0604020202020204" pitchFamily="34" charset="0"/>
              <a:buChar char="•"/>
            </a:pPr>
            <a:endParaRPr lang="en-US" sz="4000" dirty="0">
              <a:latin typeface="+mn-lt"/>
            </a:endParaRPr>
          </a:p>
        </p:txBody>
      </p:sp>
      <p:sp>
        <p:nvSpPr>
          <p:cNvPr id="619" name="Text Placeholder 618"/>
          <p:cNvSpPr>
            <a:spLocks noGrp="1"/>
          </p:cNvSpPr>
          <p:nvPr>
            <p:ph type="body" sz="quarter" idx="24"/>
          </p:nvPr>
        </p:nvSpPr>
        <p:spPr>
          <a:xfrm>
            <a:off x="11585575" y="14466477"/>
            <a:ext cx="20720050" cy="754045"/>
          </a:xfrm>
          <a:solidFill>
            <a:schemeClr val="accent5">
              <a:lumMod val="50000"/>
            </a:schemeClr>
          </a:solidFill>
        </p:spPr>
        <p:txBody>
          <a:bodyPr/>
          <a:lstStyle/>
          <a:p>
            <a:r>
              <a:rPr lang="en-US" dirty="0"/>
              <a:t>DISCUSSION</a:t>
            </a:r>
          </a:p>
        </p:txBody>
      </p:sp>
      <p:sp>
        <p:nvSpPr>
          <p:cNvPr id="620" name="Text Placeholder 619"/>
          <p:cNvSpPr>
            <a:spLocks noGrp="1"/>
          </p:cNvSpPr>
          <p:nvPr>
            <p:ph type="body" sz="quarter" idx="25"/>
          </p:nvPr>
        </p:nvSpPr>
        <p:spPr>
          <a:xfrm>
            <a:off x="32935659" y="4904880"/>
            <a:ext cx="10047018" cy="754045"/>
          </a:xfrm>
          <a:solidFill>
            <a:srgbClr val="002060"/>
          </a:solidFill>
        </p:spPr>
        <p:txBody>
          <a:bodyPr/>
          <a:lstStyle/>
          <a:p>
            <a:r>
              <a:rPr lang="en-US" dirty="0"/>
              <a:t>TAKE HOME POINTS</a:t>
            </a:r>
          </a:p>
        </p:txBody>
      </p:sp>
      <p:sp>
        <p:nvSpPr>
          <p:cNvPr id="624" name="Text Placeholder 623"/>
          <p:cNvSpPr>
            <a:spLocks noGrp="1"/>
          </p:cNvSpPr>
          <p:nvPr>
            <p:ph type="body" sz="quarter" idx="29"/>
          </p:nvPr>
        </p:nvSpPr>
        <p:spPr>
          <a:xfrm>
            <a:off x="32934272" y="18074901"/>
            <a:ext cx="10047018" cy="754045"/>
          </a:xfrm>
          <a:solidFill>
            <a:schemeClr val="accent5">
              <a:lumMod val="50000"/>
            </a:schemeClr>
          </a:solidFill>
        </p:spPr>
        <p:txBody>
          <a:bodyPr/>
          <a:lstStyle/>
          <a:p>
            <a:r>
              <a:rPr lang="en-US" dirty="0"/>
              <a:t>REFERENCES</a:t>
            </a:r>
          </a:p>
        </p:txBody>
      </p:sp>
      <p:pic>
        <p:nvPicPr>
          <p:cNvPr id="6" name="Picture 5">
            <a:extLst>
              <a:ext uri="{FF2B5EF4-FFF2-40B4-BE49-F238E27FC236}">
                <a16:creationId xmlns:a16="http://schemas.microsoft.com/office/drawing/2014/main" id="{8FE70EBA-23CB-D24A-B8F7-1BC2D72726AB}"/>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7915843" y="315916"/>
            <a:ext cx="5187632" cy="4420231"/>
          </a:xfrm>
          <a:prstGeom prst="rect">
            <a:avLst/>
          </a:prstGeom>
        </p:spPr>
      </p:pic>
      <p:sp>
        <p:nvSpPr>
          <p:cNvPr id="2" name="Text Placeholder 1"/>
          <p:cNvSpPr>
            <a:spLocks noGrp="1"/>
          </p:cNvSpPr>
          <p:nvPr>
            <p:ph type="body" sz="quarter" idx="10"/>
          </p:nvPr>
        </p:nvSpPr>
        <p:spPr>
          <a:xfrm>
            <a:off x="879884" y="5737912"/>
            <a:ext cx="10056813" cy="8857787"/>
          </a:xfrm>
          <a:solidFill>
            <a:schemeClr val="bg1"/>
          </a:solidFill>
        </p:spPr>
        <p:txBody>
          <a:bodyPr/>
          <a:lstStyle/>
          <a:p>
            <a:pPr marL="571500" indent="-571500">
              <a:buFont typeface="Arial" panose="020B0604020202020204" pitchFamily="34" charset="0"/>
              <a:buChar char="•"/>
            </a:pPr>
            <a:r>
              <a:rPr lang="en-US" sz="4400" dirty="0">
                <a:solidFill>
                  <a:schemeClr val="tx1"/>
                </a:solidFill>
                <a:latin typeface="Gill Sans Nova" panose="020B0602020104020203" pitchFamily="34" charset="0"/>
              </a:rPr>
              <a:t>Increased expression of potassium BK channels in the colonic lumen is a vital adaptive response for potassium homeostasis in ESRD patients</a:t>
            </a:r>
          </a:p>
          <a:p>
            <a:pPr marL="457200" indent="-457200">
              <a:buFont typeface="Arial" panose="020B0604020202020204" pitchFamily="34" charset="0"/>
              <a:buChar char="•"/>
            </a:pPr>
            <a:r>
              <a:rPr lang="en-US" sz="4400" dirty="0">
                <a:solidFill>
                  <a:schemeClr val="tx1"/>
                </a:solidFill>
                <a:latin typeface="Gill Sans Nova" panose="020B0602020104020203" pitchFamily="34" charset="0"/>
              </a:rPr>
              <a:t>Colectomy in these patients can cause the removal of this adaptive response leading to persistently elevated serum potassium levels</a:t>
            </a:r>
          </a:p>
          <a:p>
            <a:pPr marL="457200" indent="-457200">
              <a:buFont typeface="Arial" panose="020B0604020202020204" pitchFamily="34" charset="0"/>
              <a:buChar char="•"/>
            </a:pPr>
            <a:r>
              <a:rPr lang="en-US" sz="4400" dirty="0">
                <a:solidFill>
                  <a:schemeClr val="tx1"/>
                </a:solidFill>
                <a:latin typeface="Gill Sans Nova" panose="020B0602020104020203" pitchFamily="34" charset="0"/>
              </a:rPr>
              <a:t>Sodium zirconium cyclosilicate (Lokelma) might be a better potassium binder in these patient population compared to Patiromer</a:t>
            </a:r>
          </a:p>
        </p:txBody>
      </p:sp>
      <p:sp>
        <p:nvSpPr>
          <p:cNvPr id="7" name="Text Placeholder 6"/>
          <p:cNvSpPr>
            <a:spLocks noGrp="1"/>
          </p:cNvSpPr>
          <p:nvPr>
            <p:ph type="body" sz="quarter" idx="19"/>
          </p:nvPr>
        </p:nvSpPr>
        <p:spPr>
          <a:xfrm>
            <a:off x="983491" y="16551400"/>
            <a:ext cx="9987725" cy="15715049"/>
          </a:xfrm>
          <a:solidFill>
            <a:schemeClr val="bg1"/>
          </a:solidFill>
        </p:spPr>
        <p:txBody>
          <a:bodyPr/>
          <a:lstStyle/>
          <a:p>
            <a:pPr marL="571500" indent="-571500">
              <a:buFont typeface="Arial" panose="020B0604020202020204" pitchFamily="34" charset="0"/>
              <a:buChar char="•"/>
            </a:pPr>
            <a:r>
              <a:rPr lang="en-US" sz="4000" dirty="0">
                <a:solidFill>
                  <a:schemeClr val="tx1"/>
                </a:solidFill>
                <a:latin typeface="Gill Sans Nova" panose="020B0602020104020203" pitchFamily="34" charset="0"/>
              </a:rPr>
              <a:t>Total body potassium is unequally distributed between the extracellular and intracellular compartments with about 2 - 3% of total body potassium in the extracellular fluid.</a:t>
            </a:r>
            <a:r>
              <a:rPr lang="en-US" sz="4000" baseline="30000" dirty="0">
                <a:solidFill>
                  <a:schemeClr val="tx1"/>
                </a:solidFill>
                <a:latin typeface="Gill Sans Nova" panose="020B0602020104020203" pitchFamily="34" charset="0"/>
              </a:rPr>
              <a:t>1</a:t>
            </a:r>
            <a:r>
              <a:rPr lang="en-US" sz="4000" dirty="0">
                <a:solidFill>
                  <a:schemeClr val="tx1"/>
                </a:solidFill>
                <a:latin typeface="Gill Sans Nova" panose="020B0602020104020203" pitchFamily="34" charset="0"/>
              </a:rPr>
              <a:t> </a:t>
            </a:r>
          </a:p>
          <a:p>
            <a:pPr marL="571500" indent="-571500">
              <a:buFont typeface="Arial" panose="020B0604020202020204" pitchFamily="34" charset="0"/>
              <a:buChar char="•"/>
            </a:pPr>
            <a:r>
              <a:rPr lang="en-US" sz="4000" dirty="0">
                <a:solidFill>
                  <a:schemeClr val="tx1"/>
                </a:solidFill>
                <a:latin typeface="Gill Sans Nova" panose="020B0602020104020203" pitchFamily="34" charset="0"/>
              </a:rPr>
              <a:t>The rest of the total body potassium is stored intracellularly in muscle, liver, erythrocyte, and bone cells. </a:t>
            </a:r>
          </a:p>
          <a:p>
            <a:pPr marL="571500" indent="-571500">
              <a:buFont typeface="Arial" panose="020B0604020202020204" pitchFamily="34" charset="0"/>
              <a:buChar char="•"/>
            </a:pPr>
            <a:r>
              <a:rPr lang="en-US" sz="4000" dirty="0">
                <a:solidFill>
                  <a:schemeClr val="tx1"/>
                </a:solidFill>
                <a:latin typeface="Gill Sans Nova" panose="020B0602020104020203" pitchFamily="34" charset="0"/>
              </a:rPr>
              <a:t>In ESRD patients, maintenance of potassium homeostasis is of utmost importance due to the loss of renal function and simultaneous decline in urinary K+ excretion.</a:t>
            </a:r>
            <a:r>
              <a:rPr lang="en-US" sz="4000" baseline="30000" dirty="0">
                <a:solidFill>
                  <a:schemeClr val="tx1"/>
                </a:solidFill>
                <a:latin typeface="Gill Sans Nova" panose="020B0602020104020203" pitchFamily="34" charset="0"/>
              </a:rPr>
              <a:t>2</a:t>
            </a:r>
            <a:r>
              <a:rPr lang="en-US" sz="4000" dirty="0">
                <a:solidFill>
                  <a:schemeClr val="tx1"/>
                </a:solidFill>
                <a:latin typeface="Gill Sans Nova" panose="020B0602020104020203" pitchFamily="34" charset="0"/>
              </a:rPr>
              <a:t> </a:t>
            </a:r>
          </a:p>
          <a:p>
            <a:pPr marL="571500" indent="-571500">
              <a:buFont typeface="Arial" panose="020B0604020202020204" pitchFamily="34" charset="0"/>
              <a:buChar char="•"/>
            </a:pPr>
            <a:r>
              <a:rPr lang="en-US" sz="4000" dirty="0">
                <a:solidFill>
                  <a:schemeClr val="tx1"/>
                </a:solidFill>
                <a:latin typeface="Gill Sans Nova" panose="020B0602020104020203" pitchFamily="34" charset="0"/>
              </a:rPr>
              <a:t>One of the major channels involved in potassium homeostasis is the calcium regulated BK channel. </a:t>
            </a:r>
          </a:p>
          <a:p>
            <a:pPr marL="571500" indent="-571500">
              <a:buFont typeface="Arial" panose="020B0604020202020204" pitchFamily="34" charset="0"/>
              <a:buChar char="•"/>
            </a:pPr>
            <a:r>
              <a:rPr lang="en-US" sz="4000" dirty="0">
                <a:solidFill>
                  <a:schemeClr val="tx1"/>
                </a:solidFill>
                <a:latin typeface="Gill Sans Nova" panose="020B0602020104020203" pitchFamily="34" charset="0"/>
              </a:rPr>
              <a:t>BK channels are unique in that they are quite sensitive to intracellular calcium levels and ubiquitously expressed on multiple cells including neurons.</a:t>
            </a:r>
            <a:r>
              <a:rPr lang="en-US" sz="4000" baseline="30000" dirty="0">
                <a:solidFill>
                  <a:schemeClr val="tx1"/>
                </a:solidFill>
                <a:latin typeface="Gill Sans Nova" panose="020B0602020104020203" pitchFamily="34" charset="0"/>
              </a:rPr>
              <a:t>2</a:t>
            </a:r>
            <a:r>
              <a:rPr lang="en-US" sz="4000" dirty="0">
                <a:solidFill>
                  <a:schemeClr val="tx1"/>
                </a:solidFill>
                <a:latin typeface="Gill Sans Nova" panose="020B0602020104020203" pitchFamily="34" charset="0"/>
              </a:rPr>
              <a:t> </a:t>
            </a:r>
          </a:p>
          <a:p>
            <a:pPr marL="571500" indent="-571500">
              <a:buFont typeface="Arial" panose="020B0604020202020204" pitchFamily="34" charset="0"/>
              <a:buChar char="•"/>
            </a:pPr>
            <a:r>
              <a:rPr lang="en-US" sz="4000" dirty="0">
                <a:solidFill>
                  <a:schemeClr val="tx1"/>
                </a:solidFill>
                <a:latin typeface="Gill Sans Nova" panose="020B0602020104020203" pitchFamily="34" charset="0"/>
              </a:rPr>
              <a:t>Our case reports persistently elevated serum potassium levels in an ESRD patient after right colectomy</a:t>
            </a:r>
          </a:p>
          <a:p>
            <a:endParaRPr lang="en-US" dirty="0">
              <a:solidFill>
                <a:schemeClr val="accent3">
                  <a:lumMod val="60000"/>
                  <a:lumOff val="40000"/>
                </a:schemeClr>
              </a:solidFill>
              <a:latin typeface="Gill Sans Nova" panose="020B0602020104020203" pitchFamily="34" charset="0"/>
            </a:endParaRPr>
          </a:p>
        </p:txBody>
      </p:sp>
      <p:sp>
        <p:nvSpPr>
          <p:cNvPr id="12" name="Text Placeholder 11"/>
          <p:cNvSpPr>
            <a:spLocks noGrp="1"/>
          </p:cNvSpPr>
          <p:nvPr>
            <p:ph type="body" sz="quarter" idx="26"/>
          </p:nvPr>
        </p:nvSpPr>
        <p:spPr>
          <a:xfrm>
            <a:off x="11583297" y="15306100"/>
            <a:ext cx="20722328" cy="17684819"/>
          </a:xfrm>
          <a:solidFill>
            <a:schemeClr val="bg1"/>
          </a:solidFill>
        </p:spPr>
        <p:txBody>
          <a:bodyPr/>
          <a:lstStyle/>
          <a:p>
            <a:pPr marL="571500" indent="-571500" fontAlgn="base">
              <a:buFont typeface="Arial" panose="020B0604020202020204" pitchFamily="34" charset="0"/>
              <a:buChar char="•"/>
            </a:pPr>
            <a:r>
              <a:rPr lang="en-US" sz="4000" dirty="0">
                <a:solidFill>
                  <a:schemeClr val="tx1"/>
                </a:solidFill>
                <a:latin typeface="Gill Sans Nova" panose="020B0602020104020203" pitchFamily="34" charset="0"/>
              </a:rPr>
              <a:t>Our ESRD patient was unusual in that he developed bowel ischemia after cardiac surgery and then underwent bowel resection and ileostomy with a concomitant persistent elevation of serum potassium level shortly afterwards. </a:t>
            </a:r>
          </a:p>
          <a:p>
            <a:pPr marL="571500" indent="-571500" fontAlgn="base">
              <a:buFont typeface="Arial" panose="020B0604020202020204" pitchFamily="34" charset="0"/>
              <a:buChar char="•"/>
            </a:pPr>
            <a:r>
              <a:rPr lang="en-US" sz="4000" dirty="0">
                <a:solidFill>
                  <a:schemeClr val="tx1"/>
                </a:solidFill>
                <a:latin typeface="Gill Sans Nova" panose="020B0602020104020203" pitchFamily="34" charset="0"/>
              </a:rPr>
              <a:t>The expression of colonic K+ channel as an adaptive response for potassium hemostasis in ESRD patients is well documented in the literature.</a:t>
            </a:r>
            <a:r>
              <a:rPr lang="en-US" sz="4000" baseline="30000" dirty="0">
                <a:solidFill>
                  <a:schemeClr val="tx1"/>
                </a:solidFill>
                <a:latin typeface="Gill Sans Nova" panose="020B0602020104020203" pitchFamily="34" charset="0"/>
              </a:rPr>
              <a:t>2,3,4</a:t>
            </a:r>
            <a:r>
              <a:rPr lang="en-US" sz="4000" dirty="0">
                <a:solidFill>
                  <a:schemeClr val="tx1"/>
                </a:solidFill>
                <a:latin typeface="Gill Sans Nova" panose="020B0602020104020203" pitchFamily="34" charset="0"/>
              </a:rPr>
              <a:t> </a:t>
            </a:r>
          </a:p>
          <a:p>
            <a:pPr marL="571500" indent="-571500" fontAlgn="base">
              <a:buFont typeface="Arial" panose="020B0604020202020204" pitchFamily="34" charset="0"/>
              <a:buChar char="•"/>
            </a:pPr>
            <a:r>
              <a:rPr lang="en-US" sz="4000" dirty="0">
                <a:solidFill>
                  <a:schemeClr val="tx1"/>
                </a:solidFill>
                <a:latin typeface="Gill Sans Nova" panose="020B0602020104020203" pitchFamily="34" charset="0"/>
              </a:rPr>
              <a:t>ESRD patients have been shown to have a threefold increase in rectal K+ secretion when compared to patients with normal renal function.</a:t>
            </a:r>
            <a:r>
              <a:rPr lang="en-US" sz="4000" baseline="30000" dirty="0">
                <a:solidFill>
                  <a:schemeClr val="tx1"/>
                </a:solidFill>
                <a:latin typeface="Gill Sans Nova" panose="020B0602020104020203" pitchFamily="34" charset="0"/>
              </a:rPr>
              <a:t>2</a:t>
            </a:r>
            <a:r>
              <a:rPr lang="en-US" sz="4000" dirty="0">
                <a:solidFill>
                  <a:schemeClr val="tx1"/>
                </a:solidFill>
                <a:latin typeface="Gill Sans Nova" panose="020B0602020104020203" pitchFamily="34" charset="0"/>
              </a:rPr>
              <a:t> These ESRD patients also had increased immunostaining of BK channels in colonic cells when compared to healthy controls.</a:t>
            </a:r>
          </a:p>
          <a:p>
            <a:pPr fontAlgn="base"/>
            <a:endParaRPr lang="en-US" sz="4000" dirty="0">
              <a:solidFill>
                <a:schemeClr val="tx1"/>
              </a:solidFill>
              <a:latin typeface="Gill Sans Nova" panose="020B0602020104020203" pitchFamily="34" charset="0"/>
            </a:endParaRPr>
          </a:p>
          <a:p>
            <a:pPr marL="571500" indent="-571500" fontAlgn="base">
              <a:buFont typeface="Arial" panose="020B0604020202020204" pitchFamily="34" charset="0"/>
              <a:buChar char="•"/>
            </a:pPr>
            <a:endParaRPr lang="en-US" sz="4000" dirty="0">
              <a:solidFill>
                <a:schemeClr val="tx1"/>
              </a:solidFill>
              <a:latin typeface="Gill Sans Nova" panose="020B0602020104020203" pitchFamily="34" charset="0"/>
            </a:endParaRPr>
          </a:p>
          <a:p>
            <a:pPr marL="571500" indent="-571500" fontAlgn="base">
              <a:buFont typeface="Arial" panose="020B0604020202020204" pitchFamily="34" charset="0"/>
              <a:buChar char="•"/>
            </a:pPr>
            <a:endParaRPr lang="en-US" sz="4000" dirty="0">
              <a:solidFill>
                <a:schemeClr val="tx1"/>
              </a:solidFill>
              <a:latin typeface="Gill Sans Nova" panose="020B0602020104020203" pitchFamily="34" charset="0"/>
            </a:endParaRPr>
          </a:p>
          <a:p>
            <a:pPr marL="571500" indent="-571500" fontAlgn="base">
              <a:buFont typeface="Arial" panose="020B0604020202020204" pitchFamily="34" charset="0"/>
              <a:buChar char="•"/>
            </a:pPr>
            <a:endParaRPr lang="en-US" sz="4000" dirty="0">
              <a:solidFill>
                <a:schemeClr val="tx1"/>
              </a:solidFill>
              <a:latin typeface="Gill Sans Nova" panose="020B0602020104020203" pitchFamily="34" charset="0"/>
            </a:endParaRPr>
          </a:p>
          <a:p>
            <a:pPr marL="571500" indent="-571500" fontAlgn="base">
              <a:buFont typeface="Arial" panose="020B0604020202020204" pitchFamily="34" charset="0"/>
              <a:buChar char="•"/>
            </a:pPr>
            <a:endParaRPr lang="en-US" sz="4000" dirty="0">
              <a:solidFill>
                <a:schemeClr val="tx1"/>
              </a:solidFill>
              <a:latin typeface="Gill Sans Nova" panose="020B0602020104020203" pitchFamily="34" charset="0"/>
            </a:endParaRPr>
          </a:p>
          <a:p>
            <a:pPr marL="571500" indent="-571500" fontAlgn="base">
              <a:buFont typeface="Arial" panose="020B0604020202020204" pitchFamily="34" charset="0"/>
              <a:buChar char="•"/>
            </a:pPr>
            <a:endParaRPr lang="en-US" sz="4000" dirty="0">
              <a:solidFill>
                <a:schemeClr val="tx1"/>
              </a:solidFill>
              <a:latin typeface="Gill Sans Nova" panose="020B0602020104020203" pitchFamily="34" charset="0"/>
            </a:endParaRPr>
          </a:p>
          <a:p>
            <a:pPr marL="571500" indent="-571500" fontAlgn="base">
              <a:buFont typeface="Arial" panose="020B0604020202020204" pitchFamily="34" charset="0"/>
              <a:buChar char="•"/>
            </a:pPr>
            <a:r>
              <a:rPr lang="en-US" sz="4000" dirty="0">
                <a:solidFill>
                  <a:schemeClr val="tx1"/>
                </a:solidFill>
                <a:latin typeface="Gill Sans Nova" panose="020B0602020104020203" pitchFamily="34" charset="0"/>
              </a:rPr>
              <a:t>Colonic BK potassium channels facilitate K+ secretion into the colonic lumen and act as an adaptive response to maintain K+ homeostasis in ESRD patients.</a:t>
            </a:r>
            <a:r>
              <a:rPr lang="en-US" sz="4000" baseline="30000" dirty="0">
                <a:solidFill>
                  <a:schemeClr val="tx1"/>
                </a:solidFill>
                <a:latin typeface="Gill Sans Nova" panose="020B0602020104020203" pitchFamily="34" charset="0"/>
              </a:rPr>
              <a:t>2,3,4</a:t>
            </a:r>
            <a:r>
              <a:rPr lang="en-US" sz="4000" dirty="0">
                <a:solidFill>
                  <a:schemeClr val="tx1"/>
                </a:solidFill>
                <a:latin typeface="Gill Sans Nova" panose="020B0602020104020203" pitchFamily="34" charset="0"/>
              </a:rPr>
              <a:t> </a:t>
            </a:r>
          </a:p>
          <a:p>
            <a:pPr marL="571500" indent="-571500" fontAlgn="base">
              <a:buFont typeface="Arial" panose="020B0604020202020204" pitchFamily="34" charset="0"/>
              <a:buChar char="•"/>
            </a:pPr>
            <a:r>
              <a:rPr lang="en-US" sz="4000" dirty="0">
                <a:solidFill>
                  <a:schemeClr val="tx1"/>
                </a:solidFill>
                <a:latin typeface="Gill Sans Nova" panose="020B0602020104020203" pitchFamily="34" charset="0"/>
              </a:rPr>
              <a:t>Thus, in our patient, it is conceivable that colectomy led to a loss of this adaptive response of potassium homeostasis and thereby a contemporaneous increase in serum potassium level after surgery.   </a:t>
            </a:r>
          </a:p>
          <a:p>
            <a:pPr marL="571500" indent="-571500" fontAlgn="base">
              <a:buFont typeface="Arial" panose="020B0604020202020204" pitchFamily="34" charset="0"/>
              <a:buChar char="•"/>
            </a:pPr>
            <a:r>
              <a:rPr lang="en-US" sz="4000" dirty="0">
                <a:solidFill>
                  <a:schemeClr val="tx1"/>
                </a:solidFill>
                <a:latin typeface="Gill Sans Nova" panose="020B0602020104020203" pitchFamily="34" charset="0"/>
              </a:rPr>
              <a:t>We hypothesize that since Patiromer works by exchanging potassium ions for calcium ions in the large colon,</a:t>
            </a:r>
            <a:r>
              <a:rPr lang="en-US" sz="4000" baseline="30000" dirty="0">
                <a:solidFill>
                  <a:schemeClr val="tx1"/>
                </a:solidFill>
                <a:latin typeface="Gill Sans Nova" panose="020B0602020104020203" pitchFamily="34" charset="0"/>
              </a:rPr>
              <a:t>4</a:t>
            </a:r>
            <a:r>
              <a:rPr lang="en-US" sz="4000" dirty="0">
                <a:solidFill>
                  <a:schemeClr val="tx1"/>
                </a:solidFill>
                <a:latin typeface="Gill Sans Nova" panose="020B0602020104020203" pitchFamily="34" charset="0"/>
              </a:rPr>
              <a:t> it was ineffective in our patient due to his recent colectomy and consequent loss of BK channels in the large colon.  Sodium zirconium cyclosilicate on the other hand, works by exchanging potassium ions for sodium and hydrogen ions in the small and large colon and was optimal in the control of our patient’s hyperkalemia.</a:t>
            </a:r>
            <a:r>
              <a:rPr lang="en-US" sz="4000" baseline="30000" dirty="0">
                <a:solidFill>
                  <a:schemeClr val="tx1"/>
                </a:solidFill>
                <a:latin typeface="Gill Sans Nova" panose="020B0602020104020203" pitchFamily="34" charset="0"/>
              </a:rPr>
              <a:t>6</a:t>
            </a:r>
            <a:r>
              <a:rPr lang="en-US" sz="4000" dirty="0">
                <a:solidFill>
                  <a:schemeClr val="tx1"/>
                </a:solidFill>
                <a:latin typeface="Gill Sans Nova" panose="020B0602020104020203" pitchFamily="34" charset="0"/>
              </a:rPr>
              <a:t> </a:t>
            </a:r>
          </a:p>
          <a:p>
            <a:endParaRPr lang="en-US" dirty="0">
              <a:latin typeface="Gill Sans Nova" panose="020B0602020104020203" pitchFamily="34" charset="0"/>
            </a:endParaRPr>
          </a:p>
        </p:txBody>
      </p:sp>
      <p:sp>
        <p:nvSpPr>
          <p:cNvPr id="13" name="Text Placeholder 12"/>
          <p:cNvSpPr>
            <a:spLocks noGrp="1"/>
          </p:cNvSpPr>
          <p:nvPr>
            <p:ph type="body" sz="quarter" idx="30"/>
          </p:nvPr>
        </p:nvSpPr>
        <p:spPr>
          <a:xfrm>
            <a:off x="32935659" y="18828946"/>
            <a:ext cx="10052050" cy="13437503"/>
          </a:xfrm>
          <a:solidFill>
            <a:schemeClr val="bg1"/>
          </a:solidFill>
        </p:spPr>
        <p:txBody>
          <a:bodyPr/>
          <a:lstStyle/>
          <a:p>
            <a:pPr marL="514350" lvl="0" indent="-514350">
              <a:buFont typeface="+mj-lt"/>
              <a:buAutoNum type="arabicPeriod"/>
            </a:pPr>
            <a:r>
              <a:rPr lang="en-US" sz="2800" dirty="0">
                <a:solidFill>
                  <a:schemeClr val="tx1"/>
                </a:solidFill>
                <a:latin typeface="Gill Sans Nova" panose="020B0604020202020204" pitchFamily="34" charset="0"/>
              </a:rPr>
              <a:t>Palmer, B. F., &amp; Clegg, D. J. (2019). Physiology and Pathophysiology of Potassium Homeostasis: Core Curriculum 2019. American journal of kidney diseases : the official journal of the National Kidney Foundation, 74(5), 682–695. https://doi.org/10.1053/j.ajkd.2019.03.427 </a:t>
            </a:r>
          </a:p>
          <a:p>
            <a:pPr marL="514350" lvl="0" indent="-514350">
              <a:buFont typeface="+mj-lt"/>
              <a:buAutoNum type="arabicPeriod"/>
            </a:pPr>
            <a:r>
              <a:rPr lang="en-US" sz="2800" dirty="0">
                <a:solidFill>
                  <a:schemeClr val="tx1"/>
                </a:solidFill>
                <a:latin typeface="Gill Sans Nova" panose="020B0604020202020204" pitchFamily="34" charset="0"/>
              </a:rPr>
              <a:t>Mathialahan, T., </a:t>
            </a:r>
            <a:r>
              <a:rPr lang="en-US" sz="2800" dirty="0" err="1">
                <a:solidFill>
                  <a:schemeClr val="tx1"/>
                </a:solidFill>
                <a:latin typeface="Gill Sans Nova" panose="020B0604020202020204" pitchFamily="34" charset="0"/>
              </a:rPr>
              <a:t>Maclennan</a:t>
            </a:r>
            <a:r>
              <a:rPr lang="en-US" sz="2800" dirty="0">
                <a:solidFill>
                  <a:schemeClr val="tx1"/>
                </a:solidFill>
                <a:latin typeface="Gill Sans Nova" panose="020B0604020202020204" pitchFamily="34" charset="0"/>
              </a:rPr>
              <a:t>, K. A., </a:t>
            </a:r>
            <a:r>
              <a:rPr lang="en-US" sz="2800" dirty="0" err="1">
                <a:solidFill>
                  <a:schemeClr val="tx1"/>
                </a:solidFill>
                <a:latin typeface="Gill Sans Nova" panose="020B0604020202020204" pitchFamily="34" charset="0"/>
              </a:rPr>
              <a:t>Sandle</a:t>
            </a:r>
            <a:r>
              <a:rPr lang="en-US" sz="2800" dirty="0">
                <a:solidFill>
                  <a:schemeClr val="tx1"/>
                </a:solidFill>
                <a:latin typeface="Gill Sans Nova" panose="020B0604020202020204" pitchFamily="34" charset="0"/>
              </a:rPr>
              <a:t>, L. N., Verbeke, C., &amp; </a:t>
            </a:r>
            <a:r>
              <a:rPr lang="en-US" sz="2800" dirty="0" err="1">
                <a:solidFill>
                  <a:schemeClr val="tx1"/>
                </a:solidFill>
                <a:latin typeface="Gill Sans Nova" panose="020B0604020202020204" pitchFamily="34" charset="0"/>
              </a:rPr>
              <a:t>Sandle</a:t>
            </a:r>
            <a:r>
              <a:rPr lang="en-US" sz="2800" dirty="0">
                <a:solidFill>
                  <a:schemeClr val="tx1"/>
                </a:solidFill>
                <a:latin typeface="Gill Sans Nova" panose="020B0604020202020204" pitchFamily="34" charset="0"/>
              </a:rPr>
              <a:t>, G. I. (2005). Enhanced large intestinal potassium permeability in end-stage renal disease. The Journal of pathology, 206(1), 46–51. </a:t>
            </a:r>
            <a:r>
              <a:rPr lang="en-US" sz="2800" u="sng" dirty="0">
                <a:solidFill>
                  <a:schemeClr val="tx1"/>
                </a:solidFill>
                <a:latin typeface="Gill Sans Nova" panose="020B0604020202020204" pitchFamily="34" charset="0"/>
                <a:hlinkClick r:id="rId6">
                  <a:extLst>
                    <a:ext uri="{A12FA001-AC4F-418D-AE19-62706E023703}">
                      <ahyp:hlinkClr xmlns:ahyp="http://schemas.microsoft.com/office/drawing/2018/hyperlinkcolor" val="tx"/>
                    </a:ext>
                  </a:extLst>
                </a:hlinkClick>
              </a:rPr>
              <a:t>https://doi.org/10.1002/path.1750</a:t>
            </a:r>
            <a:endParaRPr lang="en-US" sz="2800" u="sng" dirty="0">
              <a:solidFill>
                <a:schemeClr val="tx1"/>
              </a:solidFill>
              <a:latin typeface="Gill Sans Nova" panose="020B0604020202020204" pitchFamily="34" charset="0"/>
            </a:endParaRPr>
          </a:p>
          <a:p>
            <a:pPr marL="514350" lvl="0" indent="-514350">
              <a:buFont typeface="+mj-lt"/>
              <a:buAutoNum type="arabicPeriod"/>
            </a:pPr>
            <a:r>
              <a:rPr lang="en-US" sz="2800" dirty="0" err="1">
                <a:solidFill>
                  <a:schemeClr val="tx1"/>
                </a:solidFill>
                <a:latin typeface="Gill Sans Nova" panose="020B0604020202020204" pitchFamily="34" charset="0"/>
              </a:rPr>
              <a:t>Batlle</a:t>
            </a:r>
            <a:r>
              <a:rPr lang="en-US" sz="2800" dirty="0">
                <a:solidFill>
                  <a:schemeClr val="tx1"/>
                </a:solidFill>
                <a:latin typeface="Gill Sans Nova" panose="020B0604020202020204" pitchFamily="34" charset="0"/>
              </a:rPr>
              <a:t>, D., </a:t>
            </a:r>
            <a:r>
              <a:rPr lang="en-US" sz="2800" dirty="0" err="1">
                <a:solidFill>
                  <a:schemeClr val="tx1"/>
                </a:solidFill>
                <a:latin typeface="Gill Sans Nova" panose="020B0604020202020204" pitchFamily="34" charset="0"/>
              </a:rPr>
              <a:t>Boobés</a:t>
            </a:r>
            <a:r>
              <a:rPr lang="en-US" sz="2800" dirty="0">
                <a:solidFill>
                  <a:schemeClr val="tx1"/>
                </a:solidFill>
                <a:latin typeface="Gill Sans Nova" panose="020B0604020202020204" pitchFamily="34" charset="0"/>
              </a:rPr>
              <a:t>, K., &amp; </a:t>
            </a:r>
            <a:r>
              <a:rPr lang="en-US" sz="2800" dirty="0" err="1">
                <a:solidFill>
                  <a:schemeClr val="tx1"/>
                </a:solidFill>
                <a:latin typeface="Gill Sans Nova" panose="020B0604020202020204" pitchFamily="34" charset="0"/>
              </a:rPr>
              <a:t>Manjee</a:t>
            </a:r>
            <a:r>
              <a:rPr lang="en-US" sz="2800" dirty="0">
                <a:solidFill>
                  <a:schemeClr val="tx1"/>
                </a:solidFill>
                <a:latin typeface="Gill Sans Nova" panose="020B0604020202020204" pitchFamily="34" charset="0"/>
              </a:rPr>
              <a:t>, K. G. (2015). The Colon as the Potassium Target: Entering the Colonic Age of Hyperkalemia Treatment?. EBioMedicine, 2(11), 1562–1563. </a:t>
            </a:r>
            <a:r>
              <a:rPr lang="en-US" sz="2800" dirty="0">
                <a:solidFill>
                  <a:schemeClr val="tx1"/>
                </a:solidFill>
                <a:latin typeface="Gill Sans Nova" panose="020B0604020202020204" pitchFamily="34" charset="0"/>
                <a:hlinkClick r:id="rId7">
                  <a:extLst>
                    <a:ext uri="{A12FA001-AC4F-418D-AE19-62706E023703}">
                      <ahyp:hlinkClr xmlns:ahyp="http://schemas.microsoft.com/office/drawing/2018/hyperlinkcolor" val="tx"/>
                    </a:ext>
                  </a:extLst>
                </a:hlinkClick>
              </a:rPr>
              <a:t>https://doi.org/10.1016/j.ebiom.2015.10.027</a:t>
            </a:r>
            <a:endParaRPr lang="en-US" sz="2800" dirty="0">
              <a:solidFill>
                <a:schemeClr val="tx1"/>
              </a:solidFill>
              <a:latin typeface="Gill Sans Nova" panose="020B0604020202020204" pitchFamily="34" charset="0"/>
            </a:endParaRPr>
          </a:p>
          <a:p>
            <a:pPr marL="514350" lvl="0" indent="-514350">
              <a:buFont typeface="+mj-lt"/>
              <a:buAutoNum type="arabicPeriod"/>
            </a:pPr>
            <a:r>
              <a:rPr lang="en-US" sz="2800" dirty="0">
                <a:solidFill>
                  <a:schemeClr val="tx1"/>
                </a:solidFill>
                <a:latin typeface="Gill Sans Nova" panose="020B0604020202020204" pitchFamily="34" charset="0"/>
              </a:rPr>
              <a:t>Rajendran, V. M., &amp; </a:t>
            </a:r>
            <a:r>
              <a:rPr lang="en-US" sz="2800" dirty="0" err="1">
                <a:solidFill>
                  <a:schemeClr val="tx1"/>
                </a:solidFill>
                <a:latin typeface="Gill Sans Nova" panose="020B0604020202020204" pitchFamily="34" charset="0"/>
              </a:rPr>
              <a:t>Sandle</a:t>
            </a:r>
            <a:r>
              <a:rPr lang="en-US" sz="2800" dirty="0">
                <a:solidFill>
                  <a:schemeClr val="tx1"/>
                </a:solidFill>
                <a:latin typeface="Gill Sans Nova" panose="020B0604020202020204" pitchFamily="34" charset="0"/>
              </a:rPr>
              <a:t>, G. I. (2018). Colonic Potassium Absorption and Secretion in Health and Disease. Comprehensive Physiology, 8(4), 1513–1536. </a:t>
            </a:r>
            <a:r>
              <a:rPr lang="en-US" sz="2800" u="sng" dirty="0">
                <a:solidFill>
                  <a:schemeClr val="tx1"/>
                </a:solidFill>
                <a:latin typeface="Gill Sans Nova" panose="020B0604020202020204" pitchFamily="34" charset="0"/>
                <a:hlinkClick r:id="rId8">
                  <a:extLst>
                    <a:ext uri="{A12FA001-AC4F-418D-AE19-62706E023703}">
                      <ahyp:hlinkClr xmlns:ahyp="http://schemas.microsoft.com/office/drawing/2018/hyperlinkcolor" val="tx"/>
                    </a:ext>
                  </a:extLst>
                </a:hlinkClick>
              </a:rPr>
              <a:t>https://doi.org/10.1002/cphy.c170030</a:t>
            </a:r>
            <a:endParaRPr lang="en-US" sz="2800" u="sng" dirty="0">
              <a:solidFill>
                <a:schemeClr val="tx1"/>
              </a:solidFill>
              <a:latin typeface="Gill Sans Nova" panose="020B0604020202020204" pitchFamily="34" charset="0"/>
            </a:endParaRPr>
          </a:p>
          <a:p>
            <a:pPr marL="514350" lvl="0" indent="-514350">
              <a:buFont typeface="+mj-lt"/>
              <a:buAutoNum type="arabicPeriod"/>
            </a:pPr>
            <a:r>
              <a:rPr lang="en-US" sz="2800" dirty="0">
                <a:solidFill>
                  <a:schemeClr val="tx1"/>
                </a:solidFill>
                <a:latin typeface="Gill Sans Nova" panose="020B0604020202020204" pitchFamily="34" charset="0"/>
              </a:rPr>
              <a:t>Li, L., Harrison, S. D., Cope, M. J., Park, C., Lee, L., </a:t>
            </a:r>
            <a:r>
              <a:rPr lang="en-US" sz="2800" dirty="0" err="1">
                <a:solidFill>
                  <a:schemeClr val="tx1"/>
                </a:solidFill>
                <a:latin typeface="Gill Sans Nova" panose="020B0604020202020204" pitchFamily="34" charset="0"/>
              </a:rPr>
              <a:t>Salaymeh</a:t>
            </a:r>
            <a:r>
              <a:rPr lang="en-US" sz="2800" dirty="0">
                <a:solidFill>
                  <a:schemeClr val="tx1"/>
                </a:solidFill>
                <a:latin typeface="Gill Sans Nova" panose="020B0604020202020204" pitchFamily="34" charset="0"/>
              </a:rPr>
              <a:t>, F., Madsen, D., Benton, W. W., Berman, L., &amp; </a:t>
            </a:r>
            <a:r>
              <a:rPr lang="en-US" sz="2800" dirty="0" err="1">
                <a:solidFill>
                  <a:schemeClr val="tx1"/>
                </a:solidFill>
                <a:latin typeface="Gill Sans Nova" panose="020B0604020202020204" pitchFamily="34" charset="0"/>
              </a:rPr>
              <a:t>Buysse</a:t>
            </a:r>
            <a:r>
              <a:rPr lang="en-US" sz="2800" dirty="0">
                <a:solidFill>
                  <a:schemeClr val="tx1"/>
                </a:solidFill>
                <a:latin typeface="Gill Sans Nova" panose="020B0604020202020204" pitchFamily="34" charset="0"/>
              </a:rPr>
              <a:t>, J. (2016). Mechanism of Action and Pharmacology of Patiromer, a </a:t>
            </a:r>
            <a:r>
              <a:rPr lang="en-US" sz="2800" dirty="0" err="1">
                <a:solidFill>
                  <a:schemeClr val="tx1"/>
                </a:solidFill>
                <a:latin typeface="Gill Sans Nova" panose="020B0604020202020204" pitchFamily="34" charset="0"/>
              </a:rPr>
              <a:t>Nonabsorbed</a:t>
            </a:r>
            <a:r>
              <a:rPr lang="en-US" sz="2800" dirty="0">
                <a:solidFill>
                  <a:schemeClr val="tx1"/>
                </a:solidFill>
                <a:latin typeface="Gill Sans Nova" panose="020B0604020202020204" pitchFamily="34" charset="0"/>
              </a:rPr>
              <a:t> Cross-Linked Polymer That Lowers Serum Potassium Concentration in Patients With Hyperkalemia. Journal of cardiovascular pharmacology and therapeutics, 21(5), 456–465. </a:t>
            </a:r>
            <a:r>
              <a:rPr lang="en-US" sz="2800" u="sng" dirty="0">
                <a:solidFill>
                  <a:schemeClr val="tx1"/>
                </a:solidFill>
                <a:latin typeface="Gill Sans Nova" panose="020B0604020202020204" pitchFamily="34" charset="0"/>
                <a:hlinkClick r:id="rId9">
                  <a:extLst>
                    <a:ext uri="{A12FA001-AC4F-418D-AE19-62706E023703}">
                      <ahyp:hlinkClr xmlns:ahyp="http://schemas.microsoft.com/office/drawing/2018/hyperlinkcolor" val="tx"/>
                    </a:ext>
                  </a:extLst>
                </a:hlinkClick>
              </a:rPr>
              <a:t>https://doi.org/10.1177/1074248416629549</a:t>
            </a:r>
            <a:endParaRPr lang="en-US" sz="2800" u="sng" dirty="0">
              <a:solidFill>
                <a:schemeClr val="tx1"/>
              </a:solidFill>
              <a:latin typeface="Gill Sans Nova" panose="020B0604020202020204" pitchFamily="34" charset="0"/>
            </a:endParaRPr>
          </a:p>
          <a:p>
            <a:pPr marL="514350" lvl="0" indent="-514350">
              <a:buFont typeface="+mj-lt"/>
              <a:buAutoNum type="arabicPeriod"/>
            </a:pPr>
            <a:r>
              <a:rPr lang="en-US" sz="2800" dirty="0">
                <a:solidFill>
                  <a:schemeClr val="tx1"/>
                </a:solidFill>
                <a:latin typeface="Gill Sans Nova" panose="020B0604020202020204" pitchFamily="34" charset="0"/>
              </a:rPr>
              <a:t>Mechanism of Action: LOKELMA® (sodium zirconium cyclosilicate) 5g: 10g for Oral Suspension. (2020, May). Retrieved July 16, 2020, from https://www.lokelma-hcp.com/moa.html</a:t>
            </a:r>
          </a:p>
          <a:p>
            <a:endParaRPr lang="en-US" dirty="0">
              <a:solidFill>
                <a:schemeClr val="tx1"/>
              </a:solidFill>
              <a:latin typeface="Gill Sans Nova" panose="020B0604020202020204" pitchFamily="34" charset="0"/>
            </a:endParaRPr>
          </a:p>
        </p:txBody>
      </p:sp>
      <p:sp>
        <p:nvSpPr>
          <p:cNvPr id="14" name="Text Placeholder 13"/>
          <p:cNvSpPr>
            <a:spLocks noGrp="1"/>
          </p:cNvSpPr>
          <p:nvPr>
            <p:ph type="body" sz="quarter" idx="153"/>
          </p:nvPr>
        </p:nvSpPr>
        <p:spPr>
          <a:xfrm>
            <a:off x="8058977" y="955832"/>
            <a:ext cx="28647652" cy="1361974"/>
          </a:xfrm>
        </p:spPr>
        <p:txBody>
          <a:bodyPr>
            <a:noAutofit/>
          </a:bodyPr>
          <a:lstStyle/>
          <a:p>
            <a:r>
              <a:rPr lang="en-US" sz="5400" b="1" dirty="0">
                <a:solidFill>
                  <a:schemeClr val="tx1"/>
                </a:solidFill>
                <a:latin typeface="Arial Nova" panose="020B0604020202020204" pitchFamily="34" charset="0"/>
              </a:rPr>
              <a:t>Persistent hyperkalemia in an ESRD patient with recent colectomy</a:t>
            </a:r>
          </a:p>
          <a:p>
            <a:r>
              <a:rPr lang="en-US" sz="5400" dirty="0">
                <a:solidFill>
                  <a:schemeClr val="tx1"/>
                </a:solidFill>
                <a:latin typeface="Arial Nova" panose="020B0604020202020204" pitchFamily="34" charset="0"/>
              </a:rPr>
              <a:t>Yusuf O. Alimi, MD; Marlene Anderson-Reid, ANP-C; Sohail Saleem MD, F.A.S.N</a:t>
            </a:r>
          </a:p>
          <a:p>
            <a:r>
              <a:rPr lang="en-US" sz="5400" dirty="0">
                <a:solidFill>
                  <a:schemeClr val="tx1"/>
                </a:solidFill>
                <a:latin typeface="Arial Nova" panose="020B0604020202020204" pitchFamily="34" charset="0"/>
              </a:rPr>
              <a:t>Northeast Georgia Medical Center, Graduate Medical Education - Internal Medicine, Gainesville, Georgia </a:t>
            </a:r>
          </a:p>
          <a:p>
            <a:endParaRPr lang="en-US" sz="5400" dirty="0">
              <a:solidFill>
                <a:schemeClr val="tx1"/>
              </a:solidFill>
              <a:latin typeface="Arial Nova" panose="020B0604020202020204" pitchFamily="34" charset="0"/>
            </a:endParaRPr>
          </a:p>
          <a:p>
            <a:endParaRPr lang="en-US" sz="5400" dirty="0">
              <a:solidFill>
                <a:schemeClr val="tx1"/>
              </a:solidFill>
              <a:latin typeface="Arial Nova" panose="020B0604020202020204" pitchFamily="34" charset="0"/>
            </a:endParaRPr>
          </a:p>
        </p:txBody>
      </p:sp>
      <p:pic>
        <p:nvPicPr>
          <p:cNvPr id="4098" name="Picture 2" descr="NGMC GME">
            <a:extLst>
              <a:ext uri="{FF2B5EF4-FFF2-40B4-BE49-F238E27FC236}">
                <a16:creationId xmlns:a16="http://schemas.microsoft.com/office/drawing/2014/main" id="{7DE92316-B8FC-4974-A8E9-FDF938049A12}"/>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983491" y="610729"/>
            <a:ext cx="8051438" cy="3355365"/>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3" name="Diagram 2">
            <a:extLst>
              <a:ext uri="{FF2B5EF4-FFF2-40B4-BE49-F238E27FC236}">
                <a16:creationId xmlns:a16="http://schemas.microsoft.com/office/drawing/2014/main" id="{494C0B8C-1643-47AE-9702-9A628BDAE2AE}"/>
              </a:ext>
            </a:extLst>
          </p:cNvPr>
          <p:cNvGraphicFramePr/>
          <p:nvPr>
            <p:extLst>
              <p:ext uri="{D42A27DB-BD31-4B8C-83A1-F6EECF244321}">
                <p14:modId xmlns:p14="http://schemas.microsoft.com/office/powerpoint/2010/main" val="2077252858"/>
              </p:ext>
            </p:extLst>
          </p:nvPr>
        </p:nvGraphicFramePr>
        <p:xfrm>
          <a:off x="11566731" y="3489742"/>
          <a:ext cx="20738894" cy="12969458"/>
        </p:xfrm>
        <a:graphic>
          <a:graphicData uri="http://schemas.openxmlformats.org/drawingml/2006/diagram">
            <dgm:relIds xmlns:dgm="http://schemas.openxmlformats.org/drawingml/2006/diagram" xmlns:r="http://schemas.openxmlformats.org/officeDocument/2006/relationships" r:dm="rId11" r:lo="rId12" r:qs="rId13" r:cs="rId14"/>
          </a:graphicData>
        </a:graphic>
      </p:graphicFrame>
      <p:graphicFrame>
        <p:nvGraphicFramePr>
          <p:cNvPr id="9" name="Table 8">
            <a:extLst>
              <a:ext uri="{FF2B5EF4-FFF2-40B4-BE49-F238E27FC236}">
                <a16:creationId xmlns:a16="http://schemas.microsoft.com/office/drawing/2014/main" id="{A6021E47-5930-49C5-8155-4E723D63F02F}"/>
              </a:ext>
            </a:extLst>
          </p:cNvPr>
          <p:cNvGraphicFramePr>
            <a:graphicFrameLocks noGrp="1"/>
          </p:cNvGraphicFramePr>
          <p:nvPr>
            <p:extLst>
              <p:ext uri="{D42A27DB-BD31-4B8C-83A1-F6EECF244321}">
                <p14:modId xmlns:p14="http://schemas.microsoft.com/office/powerpoint/2010/main" val="1552962650"/>
              </p:ext>
            </p:extLst>
          </p:nvPr>
        </p:nvGraphicFramePr>
        <p:xfrm>
          <a:off x="11617817" y="21073725"/>
          <a:ext cx="20704374" cy="4206240"/>
        </p:xfrm>
        <a:graphic>
          <a:graphicData uri="http://schemas.openxmlformats.org/drawingml/2006/table">
            <a:tbl>
              <a:tblPr bandCol="1">
                <a:tableStyleId>{073A0DAA-6AF3-43AB-8588-CEC1D06C72B9}</a:tableStyleId>
              </a:tblPr>
              <a:tblGrid>
                <a:gridCol w="5242543">
                  <a:extLst>
                    <a:ext uri="{9D8B030D-6E8A-4147-A177-3AD203B41FA5}">
                      <a16:colId xmlns:a16="http://schemas.microsoft.com/office/drawing/2014/main" val="2857007474"/>
                    </a:ext>
                  </a:extLst>
                </a:gridCol>
                <a:gridCol w="7476367">
                  <a:extLst>
                    <a:ext uri="{9D8B030D-6E8A-4147-A177-3AD203B41FA5}">
                      <a16:colId xmlns:a16="http://schemas.microsoft.com/office/drawing/2014/main" val="1668093861"/>
                    </a:ext>
                  </a:extLst>
                </a:gridCol>
                <a:gridCol w="7985464">
                  <a:extLst>
                    <a:ext uri="{9D8B030D-6E8A-4147-A177-3AD203B41FA5}">
                      <a16:colId xmlns:a16="http://schemas.microsoft.com/office/drawing/2014/main" val="2993531499"/>
                    </a:ext>
                  </a:extLst>
                </a:gridCol>
              </a:tblGrid>
              <a:tr h="189007">
                <a:tc>
                  <a:txBody>
                    <a:bodyPr/>
                    <a:lstStyle/>
                    <a:p>
                      <a:endParaRPr lang="en-US" dirty="0"/>
                    </a:p>
                  </a:txBody>
                  <a:tcPr>
                    <a:solidFill>
                      <a:schemeClr val="tx2">
                        <a:lumMod val="20000"/>
                        <a:lumOff val="80000"/>
                      </a:schemeClr>
                    </a:solidFill>
                  </a:tcPr>
                </a:tc>
                <a:tc>
                  <a:txBody>
                    <a:bodyPr/>
                    <a:lstStyle/>
                    <a:p>
                      <a:pPr algn="ctr"/>
                      <a:r>
                        <a:rPr lang="en-US" sz="6600" dirty="0">
                          <a:latin typeface="Gill Sans Nova" panose="020B0602020104020203" pitchFamily="34" charset="0"/>
                        </a:rPr>
                        <a:t>Patiromer (Veltassa</a:t>
                      </a:r>
                      <a:r>
                        <a:rPr lang="en-US" dirty="0"/>
                        <a:t>)</a:t>
                      </a:r>
                    </a:p>
                  </a:txBody>
                  <a:tcPr>
                    <a:solidFill>
                      <a:schemeClr val="tx2">
                        <a:lumMod val="20000"/>
                        <a:lumOff val="80000"/>
                      </a:schemeClr>
                    </a:solidFill>
                  </a:tcPr>
                </a:tc>
                <a:tc>
                  <a:txBody>
                    <a:bodyPr/>
                    <a:lstStyle/>
                    <a:p>
                      <a:pPr algn="ctr"/>
                      <a:r>
                        <a:rPr lang="en-US" sz="6600" kern="1200" dirty="0">
                          <a:solidFill>
                            <a:schemeClr val="dk1"/>
                          </a:solidFill>
                          <a:effectLst/>
                          <a:latin typeface="Gill Sans Nova" panose="020B0602020104020203" pitchFamily="34" charset="0"/>
                          <a:ea typeface="+mn-ea"/>
                          <a:cs typeface="+mn-cs"/>
                        </a:rPr>
                        <a:t>Sodium zirconium cyclosilicate (Lokelma)</a:t>
                      </a:r>
                      <a:endParaRPr lang="en-US" sz="6600" dirty="0">
                        <a:latin typeface="Gill Sans Nova" panose="020B0602020104020203" pitchFamily="34" charset="0"/>
                      </a:endParaRPr>
                    </a:p>
                  </a:txBody>
                  <a:tcPr>
                    <a:solidFill>
                      <a:schemeClr val="tx2">
                        <a:lumMod val="20000"/>
                        <a:lumOff val="80000"/>
                      </a:schemeClr>
                    </a:solidFill>
                  </a:tcPr>
                </a:tc>
                <a:extLst>
                  <a:ext uri="{0D108BD9-81ED-4DB2-BD59-A6C34878D82A}">
                    <a16:rowId xmlns:a16="http://schemas.microsoft.com/office/drawing/2014/main" val="1163656379"/>
                  </a:ext>
                </a:extLst>
              </a:tr>
              <a:tr h="1203904">
                <a:tc>
                  <a:txBody>
                    <a:bodyPr/>
                    <a:lstStyle/>
                    <a:p>
                      <a:pPr algn="ctr"/>
                      <a:r>
                        <a:rPr lang="en-US" sz="6600" dirty="0">
                          <a:latin typeface="Gill Sans Nova" panose="020B0602020104020203" pitchFamily="34" charset="0"/>
                        </a:rPr>
                        <a:t>Mechanism of action</a:t>
                      </a:r>
                    </a:p>
                  </a:txBody>
                  <a:tcPr>
                    <a:solidFill>
                      <a:schemeClr val="tx2">
                        <a:lumMod val="20000"/>
                        <a:lumOff val="80000"/>
                      </a:schemeClr>
                    </a:solidFill>
                  </a:tcPr>
                </a:tc>
                <a:tc>
                  <a:txBody>
                    <a:bodyPr/>
                    <a:lstStyle/>
                    <a:p>
                      <a:pPr algn="ctr"/>
                      <a:r>
                        <a:rPr lang="en-US" sz="4000" dirty="0">
                          <a:latin typeface="Gill Sans Nova" panose="020B0602020104020203" pitchFamily="34" charset="0"/>
                        </a:rPr>
                        <a:t>exchanges K+ for Ca  in the large colon where K+ is most abundant</a:t>
                      </a:r>
                    </a:p>
                  </a:txBody>
                  <a:tcPr>
                    <a:solidFill>
                      <a:schemeClr val="tx2">
                        <a:lumMod val="20000"/>
                        <a:lumOff val="80000"/>
                      </a:schemeClr>
                    </a:solidFill>
                  </a:tcPr>
                </a:tc>
                <a:tc>
                  <a:txBody>
                    <a:bodyPr/>
                    <a:lstStyle/>
                    <a:p>
                      <a:pPr algn="ctr"/>
                      <a:r>
                        <a:rPr lang="en-US" sz="4000" dirty="0">
                          <a:solidFill>
                            <a:schemeClr val="tx1"/>
                          </a:solidFill>
                          <a:latin typeface="Gill Sans Nova" panose="020B0602020104020203" pitchFamily="34" charset="0"/>
                        </a:rPr>
                        <a:t>exchanging potassium ions for sodium and hydrogen ions in the small and large colon</a:t>
                      </a:r>
                      <a:endParaRPr lang="en-US" sz="4000" dirty="0"/>
                    </a:p>
                  </a:txBody>
                  <a:tcPr>
                    <a:solidFill>
                      <a:schemeClr val="tx2">
                        <a:lumMod val="20000"/>
                        <a:lumOff val="80000"/>
                      </a:schemeClr>
                    </a:solidFill>
                  </a:tcPr>
                </a:tc>
                <a:extLst>
                  <a:ext uri="{0D108BD9-81ED-4DB2-BD59-A6C34878D82A}">
                    <a16:rowId xmlns:a16="http://schemas.microsoft.com/office/drawing/2014/main" val="3096812033"/>
                  </a:ext>
                </a:extLst>
              </a:tr>
            </a:tbl>
          </a:graphicData>
        </a:graphic>
      </p:graphicFrame>
      <p:pic>
        <p:nvPicPr>
          <p:cNvPr id="8" name="Audio 7">
            <a:hlinkClick r:id="" action="ppaction://media"/>
            <a:extLst>
              <a:ext uri="{FF2B5EF4-FFF2-40B4-BE49-F238E27FC236}">
                <a16:creationId xmlns:a16="http://schemas.microsoft.com/office/drawing/2014/main" id="{51488ED8-5767-CB40-B72A-221A7C87EABA}"/>
              </a:ext>
            </a:extLst>
          </p:cNvPr>
          <p:cNvPicPr>
            <a:picLocks noChangeAspect="1"/>
          </p:cNvPicPr>
          <p:nvPr>
            <a:audioFile r:link="rId2"/>
            <p:extLst>
              <p:ext uri="{DAA4B4D4-6D71-4841-9C94-3DE7FCFB9230}">
                <p14:media xmlns:p14="http://schemas.microsoft.com/office/powerpoint/2010/main" r:embed="rId1"/>
              </p:ext>
            </p:extLst>
          </p:nvPr>
        </p:nvPicPr>
        <p:blipFill>
          <a:blip r:embed="rId16"/>
          <a:stretch>
            <a:fillRect/>
          </a:stretch>
        </p:blipFill>
        <p:spPr>
          <a:xfrm>
            <a:off x="42926000" y="31953200"/>
            <a:ext cx="812800" cy="812800"/>
          </a:xfrm>
          <a:prstGeom prst="rect">
            <a:avLst/>
          </a:prstGeom>
        </p:spPr>
      </p:pic>
    </p:spTree>
    <p:extLst>
      <p:ext uri="{BB962C8B-B14F-4D97-AF65-F5344CB8AC3E}">
        <p14:creationId xmlns:p14="http://schemas.microsoft.com/office/powerpoint/2010/main" val="3425218134"/>
      </p:ext>
    </p:extLst>
  </p:cSld>
  <p:clrMapOvr>
    <a:masterClrMapping/>
  </p:clrMapOvr>
  <mc:AlternateContent xmlns:mc="http://schemas.openxmlformats.org/markup-compatibility/2006">
    <mc:Choice xmlns:p14="http://schemas.microsoft.com/office/powerpoint/2010/main" Requires="p14">
      <p:transition spd="slow" p14:dur="2000" advTm="285875"/>
    </mc:Choice>
    <mc:Fallback>
      <p:transition spd="slow" advTm="285875"/>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8"/>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8"/>
                </p:tgtEl>
              </p:cMediaNode>
            </p:audio>
          </p:childTnLst>
        </p:cTn>
      </p:par>
    </p:tnLst>
  </p:timing>
</p:sld>
</file>

<file path=ppt/theme/theme1.xml><?xml version="1.0" encoding="utf-8"?>
<a:theme xmlns:a="http://schemas.openxmlformats.org/drawingml/2006/main" name="36x48-Template-V2b">
  <a:themeElements>
    <a:clrScheme name="CHI SV Poster">
      <a:dk1>
        <a:sysClr val="windowText" lastClr="000000"/>
      </a:dk1>
      <a:lt1>
        <a:sysClr val="window" lastClr="FFFFFF"/>
      </a:lt1>
      <a:dk2>
        <a:srgbClr val="4E5B6F"/>
      </a:dk2>
      <a:lt2>
        <a:srgbClr val="D6ECFF"/>
      </a:lt2>
      <a:accent1>
        <a:srgbClr val="59CBE8"/>
      </a:accent1>
      <a:accent2>
        <a:srgbClr val="24509A"/>
      </a:accent2>
      <a:accent3>
        <a:srgbClr val="0097A9"/>
      </a:accent3>
      <a:accent4>
        <a:srgbClr val="64A70B"/>
      </a:accent4>
      <a:accent5>
        <a:srgbClr val="B884CB"/>
      </a:accent5>
      <a:accent6>
        <a:srgbClr val="FF6A39"/>
      </a:accent6>
      <a:hlink>
        <a:srgbClr val="86C8BC"/>
      </a:hlink>
      <a:folHlink>
        <a:srgbClr val="FFFFFF"/>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Classic 3 Columns">
  <a:themeElements>
    <a:clrScheme name="Metro">
      <a:dk1>
        <a:sysClr val="windowText" lastClr="000000"/>
      </a:dk1>
      <a:lt1>
        <a:sysClr val="window" lastClr="FFFFFF"/>
      </a:lt1>
      <a:dk2>
        <a:srgbClr val="4E5B6F"/>
      </a:dk2>
      <a:lt2>
        <a:srgbClr val="D6ECFF"/>
      </a:lt2>
      <a:accent1>
        <a:srgbClr val="7FD13B"/>
      </a:accent1>
      <a:accent2>
        <a:srgbClr val="EA157A"/>
      </a:accent2>
      <a:accent3>
        <a:srgbClr val="FEB80A"/>
      </a:accent3>
      <a:accent4>
        <a:srgbClr val="00ADDC"/>
      </a:accent4>
      <a:accent5>
        <a:srgbClr val="738AC8"/>
      </a:accent5>
      <a:accent6>
        <a:srgbClr val="1AB39F"/>
      </a:accent6>
      <a:hlink>
        <a:srgbClr val="EB8803"/>
      </a:hlink>
      <a:folHlink>
        <a:srgbClr val="5F7791"/>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Classic - Wide Center">
  <a:themeElements>
    <a:clrScheme name="Metro">
      <a:dk1>
        <a:sysClr val="windowText" lastClr="000000"/>
      </a:dk1>
      <a:lt1>
        <a:sysClr val="window" lastClr="FFFFFF"/>
      </a:lt1>
      <a:dk2>
        <a:srgbClr val="4E5B6F"/>
      </a:dk2>
      <a:lt2>
        <a:srgbClr val="D6ECFF"/>
      </a:lt2>
      <a:accent1>
        <a:srgbClr val="7FD13B"/>
      </a:accent1>
      <a:accent2>
        <a:srgbClr val="EA157A"/>
      </a:accent2>
      <a:accent3>
        <a:srgbClr val="FEB80A"/>
      </a:accent3>
      <a:accent4>
        <a:srgbClr val="00ADDC"/>
      </a:accent4>
      <a:accent5>
        <a:srgbClr val="738AC8"/>
      </a:accent5>
      <a:accent6>
        <a:srgbClr val="1AB39F"/>
      </a:accent6>
      <a:hlink>
        <a:srgbClr val="EB8803"/>
      </a:hlink>
      <a:folHlink>
        <a:srgbClr val="5F7791"/>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36x48-Template-V2b</Template>
  <TotalTime>5808</TotalTime>
  <Words>1085</Words>
  <Application>Microsoft Macintosh PowerPoint</Application>
  <PresentationFormat>Custom</PresentationFormat>
  <Paragraphs>59</Paragraphs>
  <Slides>1</Slides>
  <Notes>1</Notes>
  <HiddenSlides>0</HiddenSlides>
  <MMClips>1</MMClips>
  <ScaleCrop>false</ScaleCrop>
  <HeadingPairs>
    <vt:vector size="8" baseType="variant">
      <vt:variant>
        <vt:lpstr>Fonts Used</vt:lpstr>
      </vt:variant>
      <vt:variant>
        <vt:i4>6</vt:i4>
      </vt:variant>
      <vt:variant>
        <vt:lpstr>Theme</vt:lpstr>
      </vt:variant>
      <vt:variant>
        <vt:i4>3</vt:i4>
      </vt:variant>
      <vt:variant>
        <vt:lpstr>Embedded OLE Servers</vt:lpstr>
      </vt:variant>
      <vt:variant>
        <vt:i4>1</vt:i4>
      </vt:variant>
      <vt:variant>
        <vt:lpstr>Slide Titles</vt:lpstr>
      </vt:variant>
      <vt:variant>
        <vt:i4>1</vt:i4>
      </vt:variant>
    </vt:vector>
  </HeadingPairs>
  <TitlesOfParts>
    <vt:vector size="11" baseType="lpstr">
      <vt:lpstr>Arial</vt:lpstr>
      <vt:lpstr>Arial Nova</vt:lpstr>
      <vt:lpstr>Calibri</vt:lpstr>
      <vt:lpstr>Gill Sans Nova</vt:lpstr>
      <vt:lpstr>Times New Roman</vt:lpstr>
      <vt:lpstr>Trebuchet MS</vt:lpstr>
      <vt:lpstr>36x48-Template-V2b</vt:lpstr>
      <vt:lpstr>1_Classic 3 Columns</vt:lpstr>
      <vt:lpstr>Classic - Wide Center</vt:lpstr>
      <vt:lpstr>Image</vt:lpstr>
      <vt:lpstr>PowerPoint Presentation</vt:lpstr>
    </vt:vector>
  </TitlesOfParts>
  <Company>Hewlett-Packard Company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CanterburyMedia</dc:creator>
  <dc:description>This template is the property of PosterPresentations.com. Call us if you need help with this poster template._x000d_
1-866-649-3004           _x000d_
 (c)PosterPresentations.com</dc:description>
  <cp:lastModifiedBy>Yusuf Alimi</cp:lastModifiedBy>
  <cp:revision>212</cp:revision>
  <cp:lastPrinted>2016-07-25T16:08:09Z</cp:lastPrinted>
  <dcterms:created xsi:type="dcterms:W3CDTF">2012-02-03T19:11:35Z</dcterms:created>
  <dcterms:modified xsi:type="dcterms:W3CDTF">2020-09-30T13:20:55Z</dcterms:modified>
</cp:coreProperties>
</file>