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4"/>
    <p:sldMasterId id="2147483657" r:id="rId5"/>
    <p:sldMasterId id="2147483653" r:id="rId6"/>
  </p:sldMasterIdLst>
  <p:notesMasterIdLst>
    <p:notesMasterId r:id="rId8"/>
  </p:notesMasterIdLst>
  <p:handoutMasterIdLst>
    <p:handoutMasterId r:id="rId9"/>
  </p:handoutMasterIdLst>
  <p:sldIdLst>
    <p:sldId id="256" r:id="rId7"/>
  </p:sldIdLst>
  <p:sldSz cx="43891200" cy="32918400"/>
  <p:notesSz cx="7010400" cy="9296400"/>
  <p:defaultTextStyle>
    <a:defPPr>
      <a:defRPr lang="en-US"/>
    </a:defPPr>
    <a:lvl1pPr marL="0" algn="l" defTabSz="4388900" rtl="0" eaLnBrk="1" latinLnBrk="0" hangingPunct="1">
      <a:defRPr sz="8600" kern="1200">
        <a:solidFill>
          <a:schemeClr val="tx1"/>
        </a:solidFill>
        <a:latin typeface="+mn-lt"/>
        <a:ea typeface="+mn-ea"/>
        <a:cs typeface="+mn-cs"/>
      </a:defRPr>
    </a:lvl1pPr>
    <a:lvl2pPr marL="2194451" algn="l" defTabSz="4388900" rtl="0" eaLnBrk="1" latinLnBrk="0" hangingPunct="1">
      <a:defRPr sz="8600" kern="1200">
        <a:solidFill>
          <a:schemeClr val="tx1"/>
        </a:solidFill>
        <a:latin typeface="+mn-lt"/>
        <a:ea typeface="+mn-ea"/>
        <a:cs typeface="+mn-cs"/>
      </a:defRPr>
    </a:lvl2pPr>
    <a:lvl3pPr marL="4388900" algn="l" defTabSz="4388900" rtl="0" eaLnBrk="1" latinLnBrk="0" hangingPunct="1">
      <a:defRPr sz="8600" kern="1200">
        <a:solidFill>
          <a:schemeClr val="tx1"/>
        </a:solidFill>
        <a:latin typeface="+mn-lt"/>
        <a:ea typeface="+mn-ea"/>
        <a:cs typeface="+mn-cs"/>
      </a:defRPr>
    </a:lvl3pPr>
    <a:lvl4pPr marL="6583351" algn="l" defTabSz="4388900" rtl="0" eaLnBrk="1" latinLnBrk="0" hangingPunct="1">
      <a:defRPr sz="8600" kern="1200">
        <a:solidFill>
          <a:schemeClr val="tx1"/>
        </a:solidFill>
        <a:latin typeface="+mn-lt"/>
        <a:ea typeface="+mn-ea"/>
        <a:cs typeface="+mn-cs"/>
      </a:defRPr>
    </a:lvl4pPr>
    <a:lvl5pPr marL="8777801" algn="l" defTabSz="4388900" rtl="0" eaLnBrk="1" latinLnBrk="0" hangingPunct="1">
      <a:defRPr sz="8600" kern="1200">
        <a:solidFill>
          <a:schemeClr val="tx1"/>
        </a:solidFill>
        <a:latin typeface="+mn-lt"/>
        <a:ea typeface="+mn-ea"/>
        <a:cs typeface="+mn-cs"/>
      </a:defRPr>
    </a:lvl5pPr>
    <a:lvl6pPr marL="10972252" algn="l" defTabSz="4388900" rtl="0" eaLnBrk="1" latinLnBrk="0" hangingPunct="1">
      <a:defRPr sz="8600" kern="1200">
        <a:solidFill>
          <a:schemeClr val="tx1"/>
        </a:solidFill>
        <a:latin typeface="+mn-lt"/>
        <a:ea typeface="+mn-ea"/>
        <a:cs typeface="+mn-cs"/>
      </a:defRPr>
    </a:lvl6pPr>
    <a:lvl7pPr marL="13166703" algn="l" defTabSz="4388900" rtl="0" eaLnBrk="1" latinLnBrk="0" hangingPunct="1">
      <a:defRPr sz="8600" kern="1200">
        <a:solidFill>
          <a:schemeClr val="tx1"/>
        </a:solidFill>
        <a:latin typeface="+mn-lt"/>
        <a:ea typeface="+mn-ea"/>
        <a:cs typeface="+mn-cs"/>
      </a:defRPr>
    </a:lvl7pPr>
    <a:lvl8pPr marL="15361152" algn="l" defTabSz="4388900" rtl="0" eaLnBrk="1" latinLnBrk="0" hangingPunct="1">
      <a:defRPr sz="8600" kern="1200">
        <a:solidFill>
          <a:schemeClr val="tx1"/>
        </a:solidFill>
        <a:latin typeface="+mn-lt"/>
        <a:ea typeface="+mn-ea"/>
        <a:cs typeface="+mn-cs"/>
      </a:defRPr>
    </a:lvl8pPr>
    <a:lvl9pPr marL="17555603" algn="l" defTabSz="4388900" rtl="0" eaLnBrk="1" latinLnBrk="0" hangingPunct="1">
      <a:defRPr sz="8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18">
          <p15:clr>
            <a:srgbClr val="A4A3A4"/>
          </p15:clr>
        </p15:guide>
        <p15:guide id="2" orient="horz" pos="288">
          <p15:clr>
            <a:srgbClr val="A4A3A4"/>
          </p15:clr>
        </p15:guide>
        <p15:guide id="3" orient="horz" pos="20160">
          <p15:clr>
            <a:srgbClr val="A4A3A4"/>
          </p15:clr>
        </p15:guide>
        <p15:guide id="4" orient="horz">
          <p15:clr>
            <a:srgbClr val="A4A3A4"/>
          </p15:clr>
        </p15:guide>
        <p15:guide id="5" pos="581">
          <p15:clr>
            <a:srgbClr val="A4A3A4"/>
          </p15:clr>
        </p15:guide>
        <p15:guide id="6" pos="27069">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KOTOULAS" initials="AK" lastIdx="2" clrIdx="0"/>
  <p:cmAuthor id="1" name="A.KOTOULAS" initials="HELP" lastIdx="1" clrIdx="1"/>
  <p:cmAuthor id="2" name="A.KOTOULAS" initials="HELP - " lastIdx="1" clrIdx="2"/>
  <p:cmAuthor id="3" name="PosterPresentations.com - 510.649.3001" initials="HELP - " lastIdx="1"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9300"/>
    <a:srgbClr val="389492"/>
    <a:srgbClr val="DB601B"/>
    <a:srgbClr val="525249"/>
    <a:srgbClr val="706D00"/>
    <a:srgbClr val="8246AF"/>
    <a:srgbClr val="404726"/>
    <a:srgbClr val="643276"/>
    <a:srgbClr val="F3F5FA"/>
    <a:srgbClr val="CDD2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861" autoAdjust="0"/>
    <p:restoredTop sz="94125" autoAdjust="0"/>
  </p:normalViewPr>
  <p:slideViewPr>
    <p:cSldViewPr snapToGrid="0" snapToObjects="1" showGuides="1">
      <p:cViewPr>
        <p:scale>
          <a:sx n="30" d="100"/>
          <a:sy n="30" d="100"/>
        </p:scale>
        <p:origin x="1266" y="-66"/>
      </p:cViewPr>
      <p:guideLst>
        <p:guide orient="horz" pos="3318"/>
        <p:guide orient="horz" pos="288"/>
        <p:guide orient="horz" pos="20160"/>
        <p:guide orient="horz"/>
        <p:guide pos="581"/>
        <p:guide pos="2706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showGuides="1">
      <p:cViewPr varScale="1">
        <p:scale>
          <a:sx n="79" d="100"/>
          <a:sy n="79" d="100"/>
        </p:scale>
        <p:origin x="-3768" y="-10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1.xml"/><Relationship Id="rId12" Type="http://schemas.openxmlformats.org/officeDocument/2006/relationships/viewProps" Target="view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presProps" Target="presProps.xml"/><Relationship Id="rId5" Type="http://schemas.openxmlformats.org/officeDocument/2006/relationships/slideMaster" Target="slideMasters/slideMaster2.xml"/><Relationship Id="rId10"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handoutMaster" Target="handoutMasters/handoutMaster1.xml"/><Relationship Id="rId14"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9790A0-D20B-4B40-B1E8-8211BB2B6AEA}"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549E32ED-9C24-4529-B1E1-7D8C75270B8C}">
      <dgm:prSet phldrT="[Text]" custT="1"/>
      <dgm:spPr>
        <a:solidFill>
          <a:schemeClr val="accent1">
            <a:lumMod val="50000"/>
          </a:schemeClr>
        </a:solidFill>
      </dgm:spPr>
      <dgm:t>
        <a:bodyPr/>
        <a:lstStyle/>
        <a:p>
          <a:r>
            <a:rPr lang="en-US" sz="4400" dirty="0"/>
            <a:t>Surgical drainage and culture</a:t>
          </a:r>
        </a:p>
      </dgm:t>
    </dgm:pt>
    <dgm:pt modelId="{B846562C-70BC-4F1D-B4C1-9BB432C62438}" type="parTrans" cxnId="{DC20B014-1D6D-477F-BF3F-B80BE8DB0A83}">
      <dgm:prSet/>
      <dgm:spPr/>
      <dgm:t>
        <a:bodyPr/>
        <a:lstStyle/>
        <a:p>
          <a:endParaRPr lang="en-US" sz="1400"/>
        </a:p>
      </dgm:t>
    </dgm:pt>
    <dgm:pt modelId="{A4C34B31-98BC-4194-9540-2FF591D5E4D9}" type="sibTrans" cxnId="{DC20B014-1D6D-477F-BF3F-B80BE8DB0A83}">
      <dgm:prSet/>
      <dgm:spPr>
        <a:solidFill>
          <a:schemeClr val="accent1"/>
        </a:solidFill>
      </dgm:spPr>
      <dgm:t>
        <a:bodyPr/>
        <a:lstStyle/>
        <a:p>
          <a:endParaRPr lang="en-US" sz="1400"/>
        </a:p>
      </dgm:t>
    </dgm:pt>
    <dgm:pt modelId="{C46999C3-9E1C-45E3-9E9C-61228B16653B}">
      <dgm:prSet phldrT="[Text]" custT="1"/>
      <dgm:spPr>
        <a:solidFill>
          <a:schemeClr val="accent1">
            <a:lumMod val="50000"/>
          </a:schemeClr>
        </a:solidFill>
      </dgm:spPr>
      <dgm:t>
        <a:bodyPr/>
        <a:lstStyle/>
        <a:p>
          <a:r>
            <a:rPr lang="en-US" sz="4400" dirty="0"/>
            <a:t>Early antibiotics</a:t>
          </a:r>
        </a:p>
      </dgm:t>
    </dgm:pt>
    <dgm:pt modelId="{AFFD31F8-D66B-48DB-906B-7BCCB27E1427}" type="parTrans" cxnId="{F2559D92-4E48-4059-A343-95995BC9F5F3}">
      <dgm:prSet/>
      <dgm:spPr/>
      <dgm:t>
        <a:bodyPr/>
        <a:lstStyle/>
        <a:p>
          <a:endParaRPr lang="en-US" sz="1400"/>
        </a:p>
      </dgm:t>
    </dgm:pt>
    <dgm:pt modelId="{A07BF58A-EEEB-40F6-817F-6E6F63930FB3}" type="sibTrans" cxnId="{F2559D92-4E48-4059-A343-95995BC9F5F3}">
      <dgm:prSet/>
      <dgm:spPr/>
      <dgm:t>
        <a:bodyPr/>
        <a:lstStyle/>
        <a:p>
          <a:endParaRPr lang="en-US" sz="1400"/>
        </a:p>
      </dgm:t>
    </dgm:pt>
    <dgm:pt modelId="{218DAEA6-61E1-40F1-AA89-CDC92E4767EC}">
      <dgm:prSet phldrT="[Text]" custT="1"/>
      <dgm:spPr>
        <a:solidFill>
          <a:schemeClr val="accent1">
            <a:lumMod val="50000"/>
          </a:schemeClr>
        </a:solidFill>
      </dgm:spPr>
      <dgm:t>
        <a:bodyPr/>
        <a:lstStyle/>
        <a:p>
          <a:r>
            <a:rPr lang="en-US" sz="4400" dirty="0"/>
            <a:t>Serial imaging and observation</a:t>
          </a:r>
        </a:p>
      </dgm:t>
    </dgm:pt>
    <dgm:pt modelId="{61F5CE0E-B8ED-4FB3-9538-2A1176B31EDD}" type="parTrans" cxnId="{0050BF47-29C1-486C-AF89-A0C90808CA2D}">
      <dgm:prSet/>
      <dgm:spPr/>
      <dgm:t>
        <a:bodyPr/>
        <a:lstStyle/>
        <a:p>
          <a:endParaRPr lang="en-US" sz="1400"/>
        </a:p>
      </dgm:t>
    </dgm:pt>
    <dgm:pt modelId="{192F9CC8-2501-4612-8D0C-1A0FBB23CBDC}" type="sibTrans" cxnId="{0050BF47-29C1-486C-AF89-A0C90808CA2D}">
      <dgm:prSet/>
      <dgm:spPr/>
      <dgm:t>
        <a:bodyPr/>
        <a:lstStyle/>
        <a:p>
          <a:endParaRPr lang="en-US" sz="1400"/>
        </a:p>
      </dgm:t>
    </dgm:pt>
    <dgm:pt modelId="{6D5E9F5D-B6DB-4631-A771-CBFB8546DD3E}">
      <dgm:prSet phldrT="[Text]" custT="1"/>
      <dgm:spPr>
        <a:solidFill>
          <a:schemeClr val="accent1">
            <a:lumMod val="50000"/>
          </a:schemeClr>
        </a:solidFill>
      </dgm:spPr>
      <dgm:t>
        <a:bodyPr/>
        <a:lstStyle/>
        <a:p>
          <a:r>
            <a:rPr lang="en-US" sz="4400" dirty="0"/>
            <a:t>Seizure prophylaxis</a:t>
          </a:r>
        </a:p>
      </dgm:t>
    </dgm:pt>
    <dgm:pt modelId="{0BCB081E-FAC5-4B63-B249-E9914EA2D063}" type="parTrans" cxnId="{7B0AE7D7-2030-4534-8746-610B5CAEB49F}">
      <dgm:prSet/>
      <dgm:spPr/>
      <dgm:t>
        <a:bodyPr/>
        <a:lstStyle/>
        <a:p>
          <a:endParaRPr lang="en-US"/>
        </a:p>
      </dgm:t>
    </dgm:pt>
    <dgm:pt modelId="{58024DA4-4914-4B9B-8BAC-F81B62495744}" type="sibTrans" cxnId="{7B0AE7D7-2030-4534-8746-610B5CAEB49F}">
      <dgm:prSet/>
      <dgm:spPr/>
      <dgm:t>
        <a:bodyPr/>
        <a:lstStyle/>
        <a:p>
          <a:endParaRPr lang="en-US"/>
        </a:p>
      </dgm:t>
    </dgm:pt>
    <dgm:pt modelId="{A0702C0A-D311-47A5-8D2E-14A87526E34C}">
      <dgm:prSet phldrT="[Text]" custT="1"/>
      <dgm:spPr>
        <a:solidFill>
          <a:schemeClr val="accent1">
            <a:lumMod val="50000"/>
          </a:schemeClr>
        </a:solidFill>
      </dgm:spPr>
      <dgm:t>
        <a:bodyPr/>
        <a:lstStyle/>
        <a:p>
          <a:r>
            <a:rPr lang="en-US" sz="4400" dirty="0"/>
            <a:t>Source control</a:t>
          </a:r>
        </a:p>
      </dgm:t>
    </dgm:pt>
    <dgm:pt modelId="{C183D8FC-46E8-4E10-A9FE-93BC58EE0DCE}" type="parTrans" cxnId="{8903C68B-42A2-4622-95B2-79ADF578228B}">
      <dgm:prSet/>
      <dgm:spPr/>
      <dgm:t>
        <a:bodyPr/>
        <a:lstStyle/>
        <a:p>
          <a:endParaRPr lang="en-US"/>
        </a:p>
      </dgm:t>
    </dgm:pt>
    <dgm:pt modelId="{DC41EFAA-AFDA-421F-91F2-24991DD13656}" type="sibTrans" cxnId="{8903C68B-42A2-4622-95B2-79ADF578228B}">
      <dgm:prSet/>
      <dgm:spPr/>
      <dgm:t>
        <a:bodyPr/>
        <a:lstStyle/>
        <a:p>
          <a:endParaRPr lang="en-US"/>
        </a:p>
      </dgm:t>
    </dgm:pt>
    <dgm:pt modelId="{A51FA6AA-A645-4B98-B55D-81C4E0A9CC65}" type="pres">
      <dgm:prSet presAssocID="{9B9790A0-D20B-4B40-B1E8-8211BB2B6AEA}" presName="Name0" presStyleCnt="0">
        <dgm:presLayoutVars>
          <dgm:chMax val="7"/>
          <dgm:chPref val="7"/>
          <dgm:dir/>
        </dgm:presLayoutVars>
      </dgm:prSet>
      <dgm:spPr/>
    </dgm:pt>
    <dgm:pt modelId="{86B2BDA2-4E05-447C-A973-BF941099DE4E}" type="pres">
      <dgm:prSet presAssocID="{9B9790A0-D20B-4B40-B1E8-8211BB2B6AEA}" presName="Name1" presStyleCnt="0"/>
      <dgm:spPr/>
    </dgm:pt>
    <dgm:pt modelId="{36D97D7B-4804-4986-B5B4-C4636E395FBC}" type="pres">
      <dgm:prSet presAssocID="{9B9790A0-D20B-4B40-B1E8-8211BB2B6AEA}" presName="cycle" presStyleCnt="0"/>
      <dgm:spPr/>
    </dgm:pt>
    <dgm:pt modelId="{A9B91430-F42E-4893-8540-C3FD11A6F6C5}" type="pres">
      <dgm:prSet presAssocID="{9B9790A0-D20B-4B40-B1E8-8211BB2B6AEA}" presName="srcNode" presStyleLbl="node1" presStyleIdx="0" presStyleCnt="5"/>
      <dgm:spPr/>
    </dgm:pt>
    <dgm:pt modelId="{B575187D-2203-4222-B62E-4F103DCCBEDE}" type="pres">
      <dgm:prSet presAssocID="{9B9790A0-D20B-4B40-B1E8-8211BB2B6AEA}" presName="conn" presStyleLbl="parChTrans1D2" presStyleIdx="0" presStyleCnt="1"/>
      <dgm:spPr/>
    </dgm:pt>
    <dgm:pt modelId="{12D2B8B3-C1DF-492C-8775-454188327F14}" type="pres">
      <dgm:prSet presAssocID="{9B9790A0-D20B-4B40-B1E8-8211BB2B6AEA}" presName="extraNode" presStyleLbl="node1" presStyleIdx="0" presStyleCnt="5"/>
      <dgm:spPr/>
    </dgm:pt>
    <dgm:pt modelId="{82051944-8470-43F4-AFCA-34FE112AA2C6}" type="pres">
      <dgm:prSet presAssocID="{9B9790A0-D20B-4B40-B1E8-8211BB2B6AEA}" presName="dstNode" presStyleLbl="node1" presStyleIdx="0" presStyleCnt="5"/>
      <dgm:spPr/>
    </dgm:pt>
    <dgm:pt modelId="{6B8DE1F1-6762-4262-A7C9-C85AA4C451B3}" type="pres">
      <dgm:prSet presAssocID="{549E32ED-9C24-4529-B1E1-7D8C75270B8C}" presName="text_1" presStyleLbl="node1" presStyleIdx="0" presStyleCnt="5">
        <dgm:presLayoutVars>
          <dgm:bulletEnabled val="1"/>
        </dgm:presLayoutVars>
      </dgm:prSet>
      <dgm:spPr/>
    </dgm:pt>
    <dgm:pt modelId="{6AE05837-CF26-49A9-AB9C-5ACF393366DB}" type="pres">
      <dgm:prSet presAssocID="{549E32ED-9C24-4529-B1E1-7D8C75270B8C}" presName="accent_1" presStyleCnt="0"/>
      <dgm:spPr/>
    </dgm:pt>
    <dgm:pt modelId="{8500976F-A329-4B8F-A52E-A5605BF9F94B}" type="pres">
      <dgm:prSet presAssocID="{549E32ED-9C24-4529-B1E1-7D8C75270B8C}" presName="accentRepeatNode" presStyleLbl="solidFgAcc1" presStyleIdx="0" presStyleCnt="5"/>
      <dgm:spPr/>
    </dgm:pt>
    <dgm:pt modelId="{5369EDDA-5A01-4B49-9E27-64A4A57599C4}" type="pres">
      <dgm:prSet presAssocID="{A0702C0A-D311-47A5-8D2E-14A87526E34C}" presName="text_2" presStyleLbl="node1" presStyleIdx="1" presStyleCnt="5">
        <dgm:presLayoutVars>
          <dgm:bulletEnabled val="1"/>
        </dgm:presLayoutVars>
      </dgm:prSet>
      <dgm:spPr/>
    </dgm:pt>
    <dgm:pt modelId="{D00F095D-B5C0-49BC-AEA7-FE94BE161B87}" type="pres">
      <dgm:prSet presAssocID="{A0702C0A-D311-47A5-8D2E-14A87526E34C}" presName="accent_2" presStyleCnt="0"/>
      <dgm:spPr/>
    </dgm:pt>
    <dgm:pt modelId="{BC09A3A1-B45E-4225-9CCF-29ED026F7816}" type="pres">
      <dgm:prSet presAssocID="{A0702C0A-D311-47A5-8D2E-14A87526E34C}" presName="accentRepeatNode" presStyleLbl="solidFgAcc1" presStyleIdx="1" presStyleCnt="5"/>
      <dgm:spPr/>
    </dgm:pt>
    <dgm:pt modelId="{80D16362-F517-4272-9644-75E508B1683B}" type="pres">
      <dgm:prSet presAssocID="{C46999C3-9E1C-45E3-9E9C-61228B16653B}" presName="text_3" presStyleLbl="node1" presStyleIdx="2" presStyleCnt="5">
        <dgm:presLayoutVars>
          <dgm:bulletEnabled val="1"/>
        </dgm:presLayoutVars>
      </dgm:prSet>
      <dgm:spPr/>
    </dgm:pt>
    <dgm:pt modelId="{6EF842CC-C800-4B65-824D-E5883D2C8992}" type="pres">
      <dgm:prSet presAssocID="{C46999C3-9E1C-45E3-9E9C-61228B16653B}" presName="accent_3" presStyleCnt="0"/>
      <dgm:spPr/>
    </dgm:pt>
    <dgm:pt modelId="{6490F73B-3086-410F-945E-C033EA257179}" type="pres">
      <dgm:prSet presAssocID="{C46999C3-9E1C-45E3-9E9C-61228B16653B}" presName="accentRepeatNode" presStyleLbl="solidFgAcc1" presStyleIdx="2" presStyleCnt="5"/>
      <dgm:spPr/>
    </dgm:pt>
    <dgm:pt modelId="{9FF190CD-9D0C-4F53-9B16-F71907B1A77B}" type="pres">
      <dgm:prSet presAssocID="{218DAEA6-61E1-40F1-AA89-CDC92E4767EC}" presName="text_4" presStyleLbl="node1" presStyleIdx="3" presStyleCnt="5">
        <dgm:presLayoutVars>
          <dgm:bulletEnabled val="1"/>
        </dgm:presLayoutVars>
      </dgm:prSet>
      <dgm:spPr/>
    </dgm:pt>
    <dgm:pt modelId="{067E291E-8236-4E73-ACF3-8BFC8CD46675}" type="pres">
      <dgm:prSet presAssocID="{218DAEA6-61E1-40F1-AA89-CDC92E4767EC}" presName="accent_4" presStyleCnt="0"/>
      <dgm:spPr/>
    </dgm:pt>
    <dgm:pt modelId="{A38E101E-CF37-4592-944C-7E3E0E053B23}" type="pres">
      <dgm:prSet presAssocID="{218DAEA6-61E1-40F1-AA89-CDC92E4767EC}" presName="accentRepeatNode" presStyleLbl="solidFgAcc1" presStyleIdx="3" presStyleCnt="5"/>
      <dgm:spPr/>
    </dgm:pt>
    <dgm:pt modelId="{F8D5CE0A-944A-486C-802C-ECCB911A5F0C}" type="pres">
      <dgm:prSet presAssocID="{6D5E9F5D-B6DB-4631-A771-CBFB8546DD3E}" presName="text_5" presStyleLbl="node1" presStyleIdx="4" presStyleCnt="5">
        <dgm:presLayoutVars>
          <dgm:bulletEnabled val="1"/>
        </dgm:presLayoutVars>
      </dgm:prSet>
      <dgm:spPr/>
    </dgm:pt>
    <dgm:pt modelId="{9C1996F5-3C90-49DB-B597-0DFE3097B27D}" type="pres">
      <dgm:prSet presAssocID="{6D5E9F5D-B6DB-4631-A771-CBFB8546DD3E}" presName="accent_5" presStyleCnt="0"/>
      <dgm:spPr/>
    </dgm:pt>
    <dgm:pt modelId="{53A3CBF4-2641-4D9F-9B76-5F0244EC4CF9}" type="pres">
      <dgm:prSet presAssocID="{6D5E9F5D-B6DB-4631-A771-CBFB8546DD3E}" presName="accentRepeatNode" presStyleLbl="solidFgAcc1" presStyleIdx="4" presStyleCnt="5"/>
      <dgm:spPr/>
    </dgm:pt>
  </dgm:ptLst>
  <dgm:cxnLst>
    <dgm:cxn modelId="{DC20B014-1D6D-477F-BF3F-B80BE8DB0A83}" srcId="{9B9790A0-D20B-4B40-B1E8-8211BB2B6AEA}" destId="{549E32ED-9C24-4529-B1E1-7D8C75270B8C}" srcOrd="0" destOrd="0" parTransId="{B846562C-70BC-4F1D-B4C1-9BB432C62438}" sibTransId="{A4C34B31-98BC-4194-9540-2FF591D5E4D9}"/>
    <dgm:cxn modelId="{17BD621F-A2B5-454E-9D13-C244D29A887A}" type="presOf" srcId="{A4C34B31-98BC-4194-9540-2FF591D5E4D9}" destId="{B575187D-2203-4222-B62E-4F103DCCBEDE}" srcOrd="0" destOrd="0" presId="urn:microsoft.com/office/officeart/2008/layout/VerticalCurvedList"/>
    <dgm:cxn modelId="{0050BF47-29C1-486C-AF89-A0C90808CA2D}" srcId="{9B9790A0-D20B-4B40-B1E8-8211BB2B6AEA}" destId="{218DAEA6-61E1-40F1-AA89-CDC92E4767EC}" srcOrd="3" destOrd="0" parTransId="{61F5CE0E-B8ED-4FB3-9538-2A1176B31EDD}" sibTransId="{192F9CC8-2501-4612-8D0C-1A0FBB23CBDC}"/>
    <dgm:cxn modelId="{D9F89053-81E4-45CD-A3A5-8DD073798D0E}" type="presOf" srcId="{A0702C0A-D311-47A5-8D2E-14A87526E34C}" destId="{5369EDDA-5A01-4B49-9E27-64A4A57599C4}" srcOrd="0" destOrd="0" presId="urn:microsoft.com/office/officeart/2008/layout/VerticalCurvedList"/>
    <dgm:cxn modelId="{3818CE5A-076B-4D7C-A489-F9FC498ABF2E}" type="presOf" srcId="{549E32ED-9C24-4529-B1E1-7D8C75270B8C}" destId="{6B8DE1F1-6762-4262-A7C9-C85AA4C451B3}" srcOrd="0" destOrd="0" presId="urn:microsoft.com/office/officeart/2008/layout/VerticalCurvedList"/>
    <dgm:cxn modelId="{8903C68B-42A2-4622-95B2-79ADF578228B}" srcId="{9B9790A0-D20B-4B40-B1E8-8211BB2B6AEA}" destId="{A0702C0A-D311-47A5-8D2E-14A87526E34C}" srcOrd="1" destOrd="0" parTransId="{C183D8FC-46E8-4E10-A9FE-93BC58EE0DCE}" sibTransId="{DC41EFAA-AFDA-421F-91F2-24991DD13656}"/>
    <dgm:cxn modelId="{F2559D92-4E48-4059-A343-95995BC9F5F3}" srcId="{9B9790A0-D20B-4B40-B1E8-8211BB2B6AEA}" destId="{C46999C3-9E1C-45E3-9E9C-61228B16653B}" srcOrd="2" destOrd="0" parTransId="{AFFD31F8-D66B-48DB-906B-7BCCB27E1427}" sibTransId="{A07BF58A-EEEB-40F6-817F-6E6F63930FB3}"/>
    <dgm:cxn modelId="{8DB29CC0-68B7-4033-A3E6-A054A1F1780B}" type="presOf" srcId="{9B9790A0-D20B-4B40-B1E8-8211BB2B6AEA}" destId="{A51FA6AA-A645-4B98-B55D-81C4E0A9CC65}" srcOrd="0" destOrd="0" presId="urn:microsoft.com/office/officeart/2008/layout/VerticalCurvedList"/>
    <dgm:cxn modelId="{D667F4C0-747D-48BD-9690-100D8B338936}" type="presOf" srcId="{6D5E9F5D-B6DB-4631-A771-CBFB8546DD3E}" destId="{F8D5CE0A-944A-486C-802C-ECCB911A5F0C}" srcOrd="0" destOrd="0" presId="urn:microsoft.com/office/officeart/2008/layout/VerticalCurvedList"/>
    <dgm:cxn modelId="{2598A8C7-2A37-495B-A27E-80957ECA17B5}" type="presOf" srcId="{218DAEA6-61E1-40F1-AA89-CDC92E4767EC}" destId="{9FF190CD-9D0C-4F53-9B16-F71907B1A77B}" srcOrd="0" destOrd="0" presId="urn:microsoft.com/office/officeart/2008/layout/VerticalCurvedList"/>
    <dgm:cxn modelId="{7B0AE7D7-2030-4534-8746-610B5CAEB49F}" srcId="{9B9790A0-D20B-4B40-B1E8-8211BB2B6AEA}" destId="{6D5E9F5D-B6DB-4631-A771-CBFB8546DD3E}" srcOrd="4" destOrd="0" parTransId="{0BCB081E-FAC5-4B63-B249-E9914EA2D063}" sibTransId="{58024DA4-4914-4B9B-8BAC-F81B62495744}"/>
    <dgm:cxn modelId="{AFDC7FD9-2750-4A89-BFB5-7CDD7DD7C56C}" type="presOf" srcId="{C46999C3-9E1C-45E3-9E9C-61228B16653B}" destId="{80D16362-F517-4272-9644-75E508B1683B}" srcOrd="0" destOrd="0" presId="urn:microsoft.com/office/officeart/2008/layout/VerticalCurvedList"/>
    <dgm:cxn modelId="{328E52F3-BFA3-4D64-AE0E-2815F02A4564}" type="presParOf" srcId="{A51FA6AA-A645-4B98-B55D-81C4E0A9CC65}" destId="{86B2BDA2-4E05-447C-A973-BF941099DE4E}" srcOrd="0" destOrd="0" presId="urn:microsoft.com/office/officeart/2008/layout/VerticalCurvedList"/>
    <dgm:cxn modelId="{378E67EC-86EF-4447-BF44-EB4EF2346C06}" type="presParOf" srcId="{86B2BDA2-4E05-447C-A973-BF941099DE4E}" destId="{36D97D7B-4804-4986-B5B4-C4636E395FBC}" srcOrd="0" destOrd="0" presId="urn:microsoft.com/office/officeart/2008/layout/VerticalCurvedList"/>
    <dgm:cxn modelId="{AFC75BFA-328F-496F-B4D5-744BD19C27E9}" type="presParOf" srcId="{36D97D7B-4804-4986-B5B4-C4636E395FBC}" destId="{A9B91430-F42E-4893-8540-C3FD11A6F6C5}" srcOrd="0" destOrd="0" presId="urn:microsoft.com/office/officeart/2008/layout/VerticalCurvedList"/>
    <dgm:cxn modelId="{3608D605-0995-43B7-AD26-3F69777897F6}" type="presParOf" srcId="{36D97D7B-4804-4986-B5B4-C4636E395FBC}" destId="{B575187D-2203-4222-B62E-4F103DCCBEDE}" srcOrd="1" destOrd="0" presId="urn:microsoft.com/office/officeart/2008/layout/VerticalCurvedList"/>
    <dgm:cxn modelId="{1FEDBD66-34B1-4FB2-9355-3AD30AC87676}" type="presParOf" srcId="{36D97D7B-4804-4986-B5B4-C4636E395FBC}" destId="{12D2B8B3-C1DF-492C-8775-454188327F14}" srcOrd="2" destOrd="0" presId="urn:microsoft.com/office/officeart/2008/layout/VerticalCurvedList"/>
    <dgm:cxn modelId="{75611B2A-9FE8-486D-8A4A-C06212029C1D}" type="presParOf" srcId="{36D97D7B-4804-4986-B5B4-C4636E395FBC}" destId="{82051944-8470-43F4-AFCA-34FE112AA2C6}" srcOrd="3" destOrd="0" presId="urn:microsoft.com/office/officeart/2008/layout/VerticalCurvedList"/>
    <dgm:cxn modelId="{3FDA66FF-8E37-4277-8590-2205620E9DAD}" type="presParOf" srcId="{86B2BDA2-4E05-447C-A973-BF941099DE4E}" destId="{6B8DE1F1-6762-4262-A7C9-C85AA4C451B3}" srcOrd="1" destOrd="0" presId="urn:microsoft.com/office/officeart/2008/layout/VerticalCurvedList"/>
    <dgm:cxn modelId="{AFEC74CA-FC48-4CD3-80F5-E7E7716F906A}" type="presParOf" srcId="{86B2BDA2-4E05-447C-A973-BF941099DE4E}" destId="{6AE05837-CF26-49A9-AB9C-5ACF393366DB}" srcOrd="2" destOrd="0" presId="urn:microsoft.com/office/officeart/2008/layout/VerticalCurvedList"/>
    <dgm:cxn modelId="{775AF733-999E-4D1B-A93B-1C04694E88BD}" type="presParOf" srcId="{6AE05837-CF26-49A9-AB9C-5ACF393366DB}" destId="{8500976F-A329-4B8F-A52E-A5605BF9F94B}" srcOrd="0" destOrd="0" presId="urn:microsoft.com/office/officeart/2008/layout/VerticalCurvedList"/>
    <dgm:cxn modelId="{4DBFF391-8F18-4086-8467-7F42A4C31607}" type="presParOf" srcId="{86B2BDA2-4E05-447C-A973-BF941099DE4E}" destId="{5369EDDA-5A01-4B49-9E27-64A4A57599C4}" srcOrd="3" destOrd="0" presId="urn:microsoft.com/office/officeart/2008/layout/VerticalCurvedList"/>
    <dgm:cxn modelId="{BF9D9F8E-5B81-40E7-ADDF-DCEF85DC40CD}" type="presParOf" srcId="{86B2BDA2-4E05-447C-A973-BF941099DE4E}" destId="{D00F095D-B5C0-49BC-AEA7-FE94BE161B87}" srcOrd="4" destOrd="0" presId="urn:microsoft.com/office/officeart/2008/layout/VerticalCurvedList"/>
    <dgm:cxn modelId="{D2CE1C4E-1E43-4633-8E2E-FF4538FFA9AA}" type="presParOf" srcId="{D00F095D-B5C0-49BC-AEA7-FE94BE161B87}" destId="{BC09A3A1-B45E-4225-9CCF-29ED026F7816}" srcOrd="0" destOrd="0" presId="urn:microsoft.com/office/officeart/2008/layout/VerticalCurvedList"/>
    <dgm:cxn modelId="{32DFCCDA-7531-4416-BDB5-7C4309DF1D68}" type="presParOf" srcId="{86B2BDA2-4E05-447C-A973-BF941099DE4E}" destId="{80D16362-F517-4272-9644-75E508B1683B}" srcOrd="5" destOrd="0" presId="urn:microsoft.com/office/officeart/2008/layout/VerticalCurvedList"/>
    <dgm:cxn modelId="{41E0F211-CDC6-42EC-B622-8F8D8EBD7C73}" type="presParOf" srcId="{86B2BDA2-4E05-447C-A973-BF941099DE4E}" destId="{6EF842CC-C800-4B65-824D-E5883D2C8992}" srcOrd="6" destOrd="0" presId="urn:microsoft.com/office/officeart/2008/layout/VerticalCurvedList"/>
    <dgm:cxn modelId="{3996C9C9-A7A0-4E8F-B182-D969A15E41E3}" type="presParOf" srcId="{6EF842CC-C800-4B65-824D-E5883D2C8992}" destId="{6490F73B-3086-410F-945E-C033EA257179}" srcOrd="0" destOrd="0" presId="urn:microsoft.com/office/officeart/2008/layout/VerticalCurvedList"/>
    <dgm:cxn modelId="{8C28E028-19D6-484E-8FB0-ADDA6F65AA83}" type="presParOf" srcId="{86B2BDA2-4E05-447C-A973-BF941099DE4E}" destId="{9FF190CD-9D0C-4F53-9B16-F71907B1A77B}" srcOrd="7" destOrd="0" presId="urn:microsoft.com/office/officeart/2008/layout/VerticalCurvedList"/>
    <dgm:cxn modelId="{739B4C72-3BBE-4A41-B4CD-DAD37B46A422}" type="presParOf" srcId="{86B2BDA2-4E05-447C-A973-BF941099DE4E}" destId="{067E291E-8236-4E73-ACF3-8BFC8CD46675}" srcOrd="8" destOrd="0" presId="urn:microsoft.com/office/officeart/2008/layout/VerticalCurvedList"/>
    <dgm:cxn modelId="{97DE9E44-F8C1-45EE-8616-28C5B9EAE51F}" type="presParOf" srcId="{067E291E-8236-4E73-ACF3-8BFC8CD46675}" destId="{A38E101E-CF37-4592-944C-7E3E0E053B23}" srcOrd="0" destOrd="0" presId="urn:microsoft.com/office/officeart/2008/layout/VerticalCurvedList"/>
    <dgm:cxn modelId="{F347AA1D-E649-4A96-AACA-FCEFB5760BD1}" type="presParOf" srcId="{86B2BDA2-4E05-447C-A973-BF941099DE4E}" destId="{F8D5CE0A-944A-486C-802C-ECCB911A5F0C}" srcOrd="9" destOrd="0" presId="urn:microsoft.com/office/officeart/2008/layout/VerticalCurvedList"/>
    <dgm:cxn modelId="{B5E74358-A716-4A78-8B6F-566E303E9193}" type="presParOf" srcId="{86B2BDA2-4E05-447C-A973-BF941099DE4E}" destId="{9C1996F5-3C90-49DB-B597-0DFE3097B27D}" srcOrd="10" destOrd="0" presId="urn:microsoft.com/office/officeart/2008/layout/VerticalCurvedList"/>
    <dgm:cxn modelId="{E4F124B5-84F1-4D92-A59D-FD1DE977B989}" type="presParOf" srcId="{9C1996F5-3C90-49DB-B597-0DFE3097B27D}" destId="{53A3CBF4-2641-4D9F-9B76-5F0244EC4CF9}" srcOrd="0" destOrd="0" presId="urn:microsoft.com/office/officeart/2008/layout/VerticalCurvedList"/>
  </dgm:cxnLst>
  <dgm:bg/>
  <dgm:whole>
    <a:ln>
      <a:noFill/>
    </a:ln>
  </dgm:whole>
  <dgm:extLst>
    <a:ext uri="http://schemas.microsoft.com/office/drawing/2008/diagram">
      <dsp:dataModelExt xmlns:dsp="http://schemas.microsoft.com/office/drawing/2008/diagram" relId="rId14"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2F9A634-0780-4C13-A211-89E4F6D924C3}"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92CA8BA3-4586-451F-BD05-0FB4767FDE18}">
      <dgm:prSet phldrT="[Text]" custT="1"/>
      <dgm:spPr>
        <a:solidFill>
          <a:schemeClr val="accent1">
            <a:lumMod val="50000"/>
          </a:schemeClr>
        </a:solidFill>
      </dgm:spPr>
      <dgm:t>
        <a:bodyPr/>
        <a:lstStyle/>
        <a:p>
          <a:pPr algn="ctr"/>
          <a:r>
            <a:rPr lang="en-US" sz="4000" b="1" dirty="0"/>
            <a:t>Postsurgical</a:t>
          </a:r>
        </a:p>
      </dgm:t>
    </dgm:pt>
    <dgm:pt modelId="{1E6FF6C4-1C65-4A60-AE22-1E4376B9C452}" type="parTrans" cxnId="{3FF664C4-A1A7-482C-A1B3-261CDB483A41}">
      <dgm:prSet/>
      <dgm:spPr/>
      <dgm:t>
        <a:bodyPr/>
        <a:lstStyle/>
        <a:p>
          <a:endParaRPr lang="en-US"/>
        </a:p>
      </dgm:t>
    </dgm:pt>
    <dgm:pt modelId="{08B99528-193F-472F-B864-8BAF31BC027B}" type="sibTrans" cxnId="{3FF664C4-A1A7-482C-A1B3-261CDB483A41}">
      <dgm:prSet/>
      <dgm:spPr/>
      <dgm:t>
        <a:bodyPr/>
        <a:lstStyle/>
        <a:p>
          <a:endParaRPr lang="en-US"/>
        </a:p>
      </dgm:t>
    </dgm:pt>
    <dgm:pt modelId="{C9E5ECA9-ADE0-4DDA-92DF-1104351BFCEA}">
      <dgm:prSet phldrT="[Text]" custT="1"/>
      <dgm:spPr>
        <a:solidFill>
          <a:schemeClr val="accent1">
            <a:lumMod val="50000"/>
          </a:schemeClr>
        </a:solidFill>
      </dgm:spPr>
      <dgm:t>
        <a:bodyPr/>
        <a:lstStyle/>
        <a:p>
          <a:pPr algn="ctr"/>
          <a:r>
            <a:rPr lang="en-US" sz="4000" b="1" dirty="0"/>
            <a:t>Local extravasation</a:t>
          </a:r>
        </a:p>
      </dgm:t>
    </dgm:pt>
    <dgm:pt modelId="{F43F9229-0F20-4F9D-9E91-59E94D64E3A7}" type="parTrans" cxnId="{C90D4741-54F9-4A66-B58E-F683416B4915}">
      <dgm:prSet/>
      <dgm:spPr/>
      <dgm:t>
        <a:bodyPr/>
        <a:lstStyle/>
        <a:p>
          <a:endParaRPr lang="en-US"/>
        </a:p>
      </dgm:t>
    </dgm:pt>
    <dgm:pt modelId="{01C0023B-1291-4DC1-B4FA-602AE05F9F8D}" type="sibTrans" cxnId="{C90D4741-54F9-4A66-B58E-F683416B4915}">
      <dgm:prSet/>
      <dgm:spPr/>
      <dgm:t>
        <a:bodyPr/>
        <a:lstStyle/>
        <a:p>
          <a:endParaRPr lang="en-US"/>
        </a:p>
      </dgm:t>
    </dgm:pt>
    <dgm:pt modelId="{BA93A24E-BB44-490F-BB62-ECCC70D8EFF4}">
      <dgm:prSet phldrT="[Text]" custT="1"/>
      <dgm:spPr>
        <a:solidFill>
          <a:schemeClr val="accent1">
            <a:lumMod val="50000"/>
          </a:schemeClr>
        </a:solidFill>
      </dgm:spPr>
      <dgm:t>
        <a:bodyPr/>
        <a:lstStyle/>
        <a:p>
          <a:pPr algn="ctr"/>
          <a:r>
            <a:rPr lang="en-US" sz="4000" b="1" dirty="0"/>
            <a:t>Hematogenous Spread</a:t>
          </a:r>
        </a:p>
      </dgm:t>
    </dgm:pt>
    <dgm:pt modelId="{B358A690-970A-466E-AB30-C0A3006AE736}" type="parTrans" cxnId="{74C88251-30C3-46F1-8A78-E5DDE706566E}">
      <dgm:prSet/>
      <dgm:spPr/>
      <dgm:t>
        <a:bodyPr/>
        <a:lstStyle/>
        <a:p>
          <a:endParaRPr lang="en-US"/>
        </a:p>
      </dgm:t>
    </dgm:pt>
    <dgm:pt modelId="{9B79557B-FE8A-43AB-8A9A-A2B1A2E883AA}" type="sibTrans" cxnId="{74C88251-30C3-46F1-8A78-E5DDE706566E}">
      <dgm:prSet/>
      <dgm:spPr/>
      <dgm:t>
        <a:bodyPr/>
        <a:lstStyle/>
        <a:p>
          <a:endParaRPr lang="en-US"/>
        </a:p>
      </dgm:t>
    </dgm:pt>
    <dgm:pt modelId="{88DA1D66-0880-4C32-9E7C-183CBEDD79DC}">
      <dgm:prSet custT="1"/>
      <dgm:spPr/>
      <dgm:t>
        <a:bodyPr/>
        <a:lstStyle/>
        <a:p>
          <a:r>
            <a:rPr lang="en-US" sz="3600" i="1" dirty="0">
              <a:solidFill>
                <a:schemeClr val="tx1"/>
              </a:solidFill>
            </a:rPr>
            <a:t>Staphylococcus</a:t>
          </a:r>
          <a:r>
            <a:rPr lang="en-US" sz="3600" dirty="0">
              <a:solidFill>
                <a:schemeClr val="tx1"/>
              </a:solidFill>
            </a:rPr>
            <a:t> sp.</a:t>
          </a:r>
        </a:p>
      </dgm:t>
    </dgm:pt>
    <dgm:pt modelId="{2A764947-D408-4B75-BC02-B7B072B26615}" type="parTrans" cxnId="{63FED03B-B7F9-4A13-844F-0B51F30DBC1D}">
      <dgm:prSet/>
      <dgm:spPr/>
      <dgm:t>
        <a:bodyPr/>
        <a:lstStyle/>
        <a:p>
          <a:endParaRPr lang="en-US"/>
        </a:p>
      </dgm:t>
    </dgm:pt>
    <dgm:pt modelId="{3C5072E2-D2B4-4BBC-80E6-B0B8FC88DBFB}" type="sibTrans" cxnId="{63FED03B-B7F9-4A13-844F-0B51F30DBC1D}">
      <dgm:prSet/>
      <dgm:spPr/>
      <dgm:t>
        <a:bodyPr/>
        <a:lstStyle/>
        <a:p>
          <a:endParaRPr lang="en-US"/>
        </a:p>
      </dgm:t>
    </dgm:pt>
    <dgm:pt modelId="{A4A758A7-7FD7-43FB-BAB2-87BECEDEA2E4}">
      <dgm:prSet custT="1"/>
      <dgm:spPr/>
      <dgm:t>
        <a:bodyPr/>
        <a:lstStyle/>
        <a:p>
          <a:r>
            <a:rPr lang="en-US" sz="3600" i="1" dirty="0">
              <a:solidFill>
                <a:schemeClr val="tx1"/>
              </a:solidFill>
            </a:rPr>
            <a:t>Pseudomonas aeruginosa</a:t>
          </a:r>
        </a:p>
      </dgm:t>
    </dgm:pt>
    <dgm:pt modelId="{F3563085-FAEB-4EBE-9038-B68D10697277}" type="parTrans" cxnId="{B82D3A82-86E2-4EC7-9C7F-384FD0D44744}">
      <dgm:prSet/>
      <dgm:spPr/>
      <dgm:t>
        <a:bodyPr/>
        <a:lstStyle/>
        <a:p>
          <a:endParaRPr lang="en-US"/>
        </a:p>
      </dgm:t>
    </dgm:pt>
    <dgm:pt modelId="{A4079140-E99F-4758-9BAB-95E093D947DB}" type="sibTrans" cxnId="{B82D3A82-86E2-4EC7-9C7F-384FD0D44744}">
      <dgm:prSet/>
      <dgm:spPr/>
      <dgm:t>
        <a:bodyPr/>
        <a:lstStyle/>
        <a:p>
          <a:endParaRPr lang="en-US"/>
        </a:p>
      </dgm:t>
    </dgm:pt>
    <dgm:pt modelId="{D8374167-9FE5-477A-90F6-94E62C6FEEC8}">
      <dgm:prSet custT="1"/>
      <dgm:spPr/>
      <dgm:t>
        <a:bodyPr/>
        <a:lstStyle/>
        <a:p>
          <a:r>
            <a:rPr lang="en-US" sz="3600" b="0" i="1" dirty="0">
              <a:solidFill>
                <a:schemeClr val="tx1"/>
              </a:solidFill>
            </a:rPr>
            <a:t>Streptococcus </a:t>
          </a:r>
          <a:r>
            <a:rPr lang="en-US" sz="3600" b="0" i="0" dirty="0">
              <a:solidFill>
                <a:schemeClr val="tx1"/>
              </a:solidFill>
            </a:rPr>
            <a:t>sp.</a:t>
          </a:r>
          <a:endParaRPr lang="en-US" sz="3600" dirty="0">
            <a:solidFill>
              <a:schemeClr val="tx1"/>
            </a:solidFill>
          </a:endParaRPr>
        </a:p>
      </dgm:t>
    </dgm:pt>
    <dgm:pt modelId="{21C76160-23CE-4A54-880A-034444E06FC0}" type="parTrans" cxnId="{067BE214-BA55-4D4B-978C-3E72539B127E}">
      <dgm:prSet/>
      <dgm:spPr/>
      <dgm:t>
        <a:bodyPr/>
        <a:lstStyle/>
        <a:p>
          <a:endParaRPr lang="en-US"/>
        </a:p>
      </dgm:t>
    </dgm:pt>
    <dgm:pt modelId="{52408D49-A6F1-4E12-99D8-DBB5342C8C46}" type="sibTrans" cxnId="{067BE214-BA55-4D4B-978C-3E72539B127E}">
      <dgm:prSet/>
      <dgm:spPr/>
      <dgm:t>
        <a:bodyPr/>
        <a:lstStyle/>
        <a:p>
          <a:endParaRPr lang="en-US"/>
        </a:p>
      </dgm:t>
    </dgm:pt>
    <dgm:pt modelId="{341EA561-EFD9-48EC-B830-3F56F356F648}">
      <dgm:prSet custT="1"/>
      <dgm:spPr/>
      <dgm:t>
        <a:bodyPr/>
        <a:lstStyle/>
        <a:p>
          <a:r>
            <a:rPr lang="en-US" sz="3600" i="1" dirty="0">
              <a:solidFill>
                <a:schemeClr val="tx1"/>
              </a:solidFill>
            </a:rPr>
            <a:t>Staphylococcus</a:t>
          </a:r>
          <a:r>
            <a:rPr lang="en-US" sz="3600" dirty="0">
              <a:solidFill>
                <a:schemeClr val="tx1"/>
              </a:solidFill>
            </a:rPr>
            <a:t> </a:t>
          </a:r>
          <a:r>
            <a:rPr lang="en-US" sz="3600" i="1" dirty="0">
              <a:solidFill>
                <a:schemeClr val="tx1"/>
              </a:solidFill>
            </a:rPr>
            <a:t>aureus</a:t>
          </a:r>
        </a:p>
      </dgm:t>
    </dgm:pt>
    <dgm:pt modelId="{75646F67-F7C2-4C96-89F0-1CDA05E1BB49}" type="parTrans" cxnId="{84B98AA0-2609-476D-BFE9-C926D5D66E8F}">
      <dgm:prSet/>
      <dgm:spPr/>
      <dgm:t>
        <a:bodyPr/>
        <a:lstStyle/>
        <a:p>
          <a:endParaRPr lang="en-US"/>
        </a:p>
      </dgm:t>
    </dgm:pt>
    <dgm:pt modelId="{C2313A75-4E92-46F5-AB1E-4E11866EC420}" type="sibTrans" cxnId="{84B98AA0-2609-476D-BFE9-C926D5D66E8F}">
      <dgm:prSet/>
      <dgm:spPr/>
      <dgm:t>
        <a:bodyPr/>
        <a:lstStyle/>
        <a:p>
          <a:endParaRPr lang="en-US"/>
        </a:p>
      </dgm:t>
    </dgm:pt>
    <dgm:pt modelId="{71F2A831-25E3-403A-A2D6-6C1442F7AD17}">
      <dgm:prSet custT="1"/>
      <dgm:spPr/>
      <dgm:t>
        <a:bodyPr/>
        <a:lstStyle/>
        <a:p>
          <a:r>
            <a:rPr lang="en-US" sz="3600" b="0" i="1" dirty="0">
              <a:solidFill>
                <a:schemeClr val="tx1"/>
              </a:solidFill>
            </a:rPr>
            <a:t>Enterobacteriaceae, Bacteroides</a:t>
          </a:r>
          <a:endParaRPr lang="en-US" sz="3600" dirty="0">
            <a:solidFill>
              <a:schemeClr val="tx1"/>
            </a:solidFill>
          </a:endParaRPr>
        </a:p>
      </dgm:t>
    </dgm:pt>
    <dgm:pt modelId="{83A8BE4D-D0CC-427F-976B-DE642ED0187B}" type="parTrans" cxnId="{82EFD70F-8937-46DB-B313-CA8E99D97484}">
      <dgm:prSet/>
      <dgm:spPr/>
      <dgm:t>
        <a:bodyPr/>
        <a:lstStyle/>
        <a:p>
          <a:endParaRPr lang="en-US"/>
        </a:p>
      </dgm:t>
    </dgm:pt>
    <dgm:pt modelId="{D978E8FD-7405-4E21-BAA0-C3ECF577DB5F}" type="sibTrans" cxnId="{82EFD70F-8937-46DB-B313-CA8E99D97484}">
      <dgm:prSet/>
      <dgm:spPr/>
      <dgm:t>
        <a:bodyPr/>
        <a:lstStyle/>
        <a:p>
          <a:endParaRPr lang="en-US"/>
        </a:p>
      </dgm:t>
    </dgm:pt>
    <dgm:pt modelId="{82C9EA30-12AE-4BF9-B910-E979CD12EF14}">
      <dgm:prSet custT="1"/>
      <dgm:spPr/>
      <dgm:t>
        <a:bodyPr/>
        <a:lstStyle/>
        <a:p>
          <a:r>
            <a:rPr lang="en-US" sz="3600" dirty="0">
              <a:solidFill>
                <a:schemeClr val="tx1"/>
              </a:solidFill>
            </a:rPr>
            <a:t>P. </a:t>
          </a:r>
          <a:r>
            <a:rPr lang="en-US" sz="3600" i="1" dirty="0">
              <a:solidFill>
                <a:schemeClr val="tx1"/>
              </a:solidFill>
            </a:rPr>
            <a:t>aeruginosa</a:t>
          </a:r>
          <a:endParaRPr lang="en-US" sz="3600" dirty="0">
            <a:solidFill>
              <a:schemeClr val="tx1"/>
            </a:solidFill>
          </a:endParaRPr>
        </a:p>
      </dgm:t>
    </dgm:pt>
    <dgm:pt modelId="{3FCBF8C7-8DA2-4474-BD2D-96CC8369214D}" type="parTrans" cxnId="{302A4155-5859-48DF-84E3-15893E875037}">
      <dgm:prSet/>
      <dgm:spPr/>
      <dgm:t>
        <a:bodyPr/>
        <a:lstStyle/>
        <a:p>
          <a:endParaRPr lang="en-US"/>
        </a:p>
      </dgm:t>
    </dgm:pt>
    <dgm:pt modelId="{A4D0345B-E7E4-4422-974C-129BA6D84EB8}" type="sibTrans" cxnId="{302A4155-5859-48DF-84E3-15893E875037}">
      <dgm:prSet/>
      <dgm:spPr/>
      <dgm:t>
        <a:bodyPr/>
        <a:lstStyle/>
        <a:p>
          <a:endParaRPr lang="en-US"/>
        </a:p>
      </dgm:t>
    </dgm:pt>
    <dgm:pt modelId="{1095BBFD-8110-4312-8F68-57772EF55A3B}">
      <dgm:prSet custT="1"/>
      <dgm:spPr/>
      <dgm:t>
        <a:bodyPr/>
        <a:lstStyle/>
        <a:p>
          <a:r>
            <a:rPr lang="en-US" sz="3600" i="1" dirty="0">
              <a:solidFill>
                <a:schemeClr val="tx1"/>
              </a:solidFill>
            </a:rPr>
            <a:t>Staphylococcus</a:t>
          </a:r>
          <a:r>
            <a:rPr lang="en-US" sz="3600" dirty="0">
              <a:solidFill>
                <a:schemeClr val="tx1"/>
              </a:solidFill>
            </a:rPr>
            <a:t> sp., </a:t>
          </a:r>
          <a:r>
            <a:rPr lang="en-US" sz="3600" b="0" i="1" dirty="0">
              <a:solidFill>
                <a:schemeClr val="tx1"/>
              </a:solidFill>
            </a:rPr>
            <a:t>Streptococcus </a:t>
          </a:r>
          <a:r>
            <a:rPr lang="en-US" sz="3600" b="0" i="0" dirty="0">
              <a:solidFill>
                <a:schemeClr val="tx1"/>
              </a:solidFill>
            </a:rPr>
            <a:t>sp.</a:t>
          </a:r>
          <a:endParaRPr lang="en-US" sz="3600" dirty="0">
            <a:solidFill>
              <a:schemeClr val="tx1"/>
            </a:solidFill>
          </a:endParaRPr>
        </a:p>
      </dgm:t>
    </dgm:pt>
    <dgm:pt modelId="{17F5F1D4-8544-462C-B96A-B98D0A986498}" type="parTrans" cxnId="{8D0CE3AD-8674-4121-80A9-C216B2D527E1}">
      <dgm:prSet/>
      <dgm:spPr/>
      <dgm:t>
        <a:bodyPr/>
        <a:lstStyle/>
        <a:p>
          <a:endParaRPr lang="en-US"/>
        </a:p>
      </dgm:t>
    </dgm:pt>
    <dgm:pt modelId="{258E65D5-9C65-49DF-8F27-20ACA01DE687}" type="sibTrans" cxnId="{8D0CE3AD-8674-4121-80A9-C216B2D527E1}">
      <dgm:prSet/>
      <dgm:spPr/>
      <dgm:t>
        <a:bodyPr/>
        <a:lstStyle/>
        <a:p>
          <a:endParaRPr lang="en-US"/>
        </a:p>
      </dgm:t>
    </dgm:pt>
    <dgm:pt modelId="{D86D916C-A4B7-46BB-952B-7E373F55406C}">
      <dgm:prSet custT="1"/>
      <dgm:spPr/>
      <dgm:t>
        <a:bodyPr/>
        <a:lstStyle/>
        <a:p>
          <a:r>
            <a:rPr lang="en-US" sz="3600" i="1" dirty="0">
              <a:solidFill>
                <a:schemeClr val="tx1"/>
              </a:solidFill>
            </a:rPr>
            <a:t>Escherichia Coli, Klebsiella Pneumoniae </a:t>
          </a:r>
        </a:p>
      </dgm:t>
    </dgm:pt>
    <dgm:pt modelId="{003474B6-8EE9-44D4-A65C-C27F485E48F2}" type="parTrans" cxnId="{7201CE7B-EE01-40E4-98FD-6CF95C396CBD}">
      <dgm:prSet/>
      <dgm:spPr/>
      <dgm:t>
        <a:bodyPr/>
        <a:lstStyle/>
        <a:p>
          <a:endParaRPr lang="en-US"/>
        </a:p>
      </dgm:t>
    </dgm:pt>
    <dgm:pt modelId="{0C1FF89C-40A3-4881-ACCF-84CA534332FD}" type="sibTrans" cxnId="{7201CE7B-EE01-40E4-98FD-6CF95C396CBD}">
      <dgm:prSet/>
      <dgm:spPr/>
      <dgm:t>
        <a:bodyPr/>
        <a:lstStyle/>
        <a:p>
          <a:endParaRPr lang="en-US"/>
        </a:p>
      </dgm:t>
    </dgm:pt>
    <dgm:pt modelId="{4846FBE1-3634-43E6-B50C-470FBC00B83F}" type="pres">
      <dgm:prSet presAssocID="{C2F9A634-0780-4C13-A211-89E4F6D924C3}" presName="linear" presStyleCnt="0">
        <dgm:presLayoutVars>
          <dgm:dir/>
          <dgm:animLvl val="lvl"/>
          <dgm:resizeHandles val="exact"/>
        </dgm:presLayoutVars>
      </dgm:prSet>
      <dgm:spPr/>
    </dgm:pt>
    <dgm:pt modelId="{D6F805AF-9D54-42A5-9B79-7BC8D2666782}" type="pres">
      <dgm:prSet presAssocID="{92CA8BA3-4586-451F-BD05-0FB4767FDE18}" presName="parentLin" presStyleCnt="0"/>
      <dgm:spPr/>
    </dgm:pt>
    <dgm:pt modelId="{869CFE7C-840D-40E8-B76E-E8DC1DE2E9AA}" type="pres">
      <dgm:prSet presAssocID="{92CA8BA3-4586-451F-BD05-0FB4767FDE18}" presName="parentLeftMargin" presStyleLbl="node1" presStyleIdx="0" presStyleCnt="3"/>
      <dgm:spPr/>
    </dgm:pt>
    <dgm:pt modelId="{4CD45F24-DB0E-4309-A90E-6BEDD049E34C}" type="pres">
      <dgm:prSet presAssocID="{92CA8BA3-4586-451F-BD05-0FB4767FDE18}" presName="parentText" presStyleLbl="node1" presStyleIdx="0" presStyleCnt="3">
        <dgm:presLayoutVars>
          <dgm:chMax val="0"/>
          <dgm:bulletEnabled val="1"/>
        </dgm:presLayoutVars>
      </dgm:prSet>
      <dgm:spPr/>
    </dgm:pt>
    <dgm:pt modelId="{E5AB6404-5675-4334-BFA3-1A2FF312321E}" type="pres">
      <dgm:prSet presAssocID="{92CA8BA3-4586-451F-BD05-0FB4767FDE18}" presName="negativeSpace" presStyleCnt="0"/>
      <dgm:spPr/>
    </dgm:pt>
    <dgm:pt modelId="{419AC2D3-C4EF-4F8E-80A5-E184DCA7E2B4}" type="pres">
      <dgm:prSet presAssocID="{92CA8BA3-4586-451F-BD05-0FB4767FDE18}" presName="childText" presStyleLbl="conFgAcc1" presStyleIdx="0" presStyleCnt="3">
        <dgm:presLayoutVars>
          <dgm:bulletEnabled val="1"/>
        </dgm:presLayoutVars>
      </dgm:prSet>
      <dgm:spPr/>
    </dgm:pt>
    <dgm:pt modelId="{78C236FA-B35C-46F8-A035-E50B956FB746}" type="pres">
      <dgm:prSet presAssocID="{08B99528-193F-472F-B864-8BAF31BC027B}" presName="spaceBetweenRectangles" presStyleCnt="0"/>
      <dgm:spPr/>
    </dgm:pt>
    <dgm:pt modelId="{9F049E8A-4DDF-44F4-82F0-46FCE477C039}" type="pres">
      <dgm:prSet presAssocID="{C9E5ECA9-ADE0-4DDA-92DF-1104351BFCEA}" presName="parentLin" presStyleCnt="0"/>
      <dgm:spPr/>
    </dgm:pt>
    <dgm:pt modelId="{6573A908-65A8-49AC-AAEF-2BB5C30184D5}" type="pres">
      <dgm:prSet presAssocID="{C9E5ECA9-ADE0-4DDA-92DF-1104351BFCEA}" presName="parentLeftMargin" presStyleLbl="node1" presStyleIdx="0" presStyleCnt="3"/>
      <dgm:spPr/>
    </dgm:pt>
    <dgm:pt modelId="{BDF184E2-0555-4239-95A9-55DE86CF86F2}" type="pres">
      <dgm:prSet presAssocID="{C9E5ECA9-ADE0-4DDA-92DF-1104351BFCEA}" presName="parentText" presStyleLbl="node1" presStyleIdx="1" presStyleCnt="3">
        <dgm:presLayoutVars>
          <dgm:chMax val="0"/>
          <dgm:bulletEnabled val="1"/>
        </dgm:presLayoutVars>
      </dgm:prSet>
      <dgm:spPr/>
    </dgm:pt>
    <dgm:pt modelId="{9951BC0E-FBB1-4554-912A-0F28D356748B}" type="pres">
      <dgm:prSet presAssocID="{C9E5ECA9-ADE0-4DDA-92DF-1104351BFCEA}" presName="negativeSpace" presStyleCnt="0"/>
      <dgm:spPr/>
    </dgm:pt>
    <dgm:pt modelId="{6CED0C68-545E-45DA-A7AA-1C40B2088FA9}" type="pres">
      <dgm:prSet presAssocID="{C9E5ECA9-ADE0-4DDA-92DF-1104351BFCEA}" presName="childText" presStyleLbl="conFgAcc1" presStyleIdx="1" presStyleCnt="3">
        <dgm:presLayoutVars>
          <dgm:bulletEnabled val="1"/>
        </dgm:presLayoutVars>
      </dgm:prSet>
      <dgm:spPr/>
    </dgm:pt>
    <dgm:pt modelId="{AFC14789-D5C4-4605-8B86-01ED2E341C30}" type="pres">
      <dgm:prSet presAssocID="{01C0023B-1291-4DC1-B4FA-602AE05F9F8D}" presName="spaceBetweenRectangles" presStyleCnt="0"/>
      <dgm:spPr/>
    </dgm:pt>
    <dgm:pt modelId="{DB7EE873-E386-42DD-B171-77648DF361DC}" type="pres">
      <dgm:prSet presAssocID="{BA93A24E-BB44-490F-BB62-ECCC70D8EFF4}" presName="parentLin" presStyleCnt="0"/>
      <dgm:spPr/>
    </dgm:pt>
    <dgm:pt modelId="{F22F8EB0-27F7-47DE-B506-15B91999DC7F}" type="pres">
      <dgm:prSet presAssocID="{BA93A24E-BB44-490F-BB62-ECCC70D8EFF4}" presName="parentLeftMargin" presStyleLbl="node1" presStyleIdx="1" presStyleCnt="3"/>
      <dgm:spPr/>
    </dgm:pt>
    <dgm:pt modelId="{F609B667-353A-45FB-A8C4-AA8ED23AE6A5}" type="pres">
      <dgm:prSet presAssocID="{BA93A24E-BB44-490F-BB62-ECCC70D8EFF4}" presName="parentText" presStyleLbl="node1" presStyleIdx="2" presStyleCnt="3">
        <dgm:presLayoutVars>
          <dgm:chMax val="0"/>
          <dgm:bulletEnabled val="1"/>
        </dgm:presLayoutVars>
      </dgm:prSet>
      <dgm:spPr/>
    </dgm:pt>
    <dgm:pt modelId="{E111B581-DA79-4940-9C30-40088EFC4C48}" type="pres">
      <dgm:prSet presAssocID="{BA93A24E-BB44-490F-BB62-ECCC70D8EFF4}" presName="negativeSpace" presStyleCnt="0"/>
      <dgm:spPr/>
    </dgm:pt>
    <dgm:pt modelId="{10741C76-57E8-42C7-A21C-277C7C327E44}" type="pres">
      <dgm:prSet presAssocID="{BA93A24E-BB44-490F-BB62-ECCC70D8EFF4}" presName="childText" presStyleLbl="conFgAcc1" presStyleIdx="2" presStyleCnt="3">
        <dgm:presLayoutVars>
          <dgm:bulletEnabled val="1"/>
        </dgm:presLayoutVars>
      </dgm:prSet>
      <dgm:spPr/>
    </dgm:pt>
  </dgm:ptLst>
  <dgm:cxnLst>
    <dgm:cxn modelId="{82EFD70F-8937-46DB-B313-CA8E99D97484}" srcId="{C9E5ECA9-ADE0-4DDA-92DF-1104351BFCEA}" destId="{71F2A831-25E3-403A-A2D6-6C1442F7AD17}" srcOrd="2" destOrd="0" parTransId="{83A8BE4D-D0CC-427F-976B-DE642ED0187B}" sibTransId="{D978E8FD-7405-4E21-BAA0-C3ECF577DB5F}"/>
    <dgm:cxn modelId="{067BE214-BA55-4D4B-978C-3E72539B127E}" srcId="{C9E5ECA9-ADE0-4DDA-92DF-1104351BFCEA}" destId="{D8374167-9FE5-477A-90F6-94E62C6FEEC8}" srcOrd="0" destOrd="0" parTransId="{21C76160-23CE-4A54-880A-034444E06FC0}" sibTransId="{52408D49-A6F1-4E12-99D8-DBB5342C8C46}"/>
    <dgm:cxn modelId="{EEF46C25-70C1-4F0D-A74A-B1F0D5DD7E68}" type="presOf" srcId="{BA93A24E-BB44-490F-BB62-ECCC70D8EFF4}" destId="{F22F8EB0-27F7-47DE-B506-15B91999DC7F}" srcOrd="0" destOrd="0" presId="urn:microsoft.com/office/officeart/2005/8/layout/list1"/>
    <dgm:cxn modelId="{F3D3FF37-37CC-4CF1-8216-E4019EDCA16D}" type="presOf" srcId="{71F2A831-25E3-403A-A2D6-6C1442F7AD17}" destId="{6CED0C68-545E-45DA-A7AA-1C40B2088FA9}" srcOrd="0" destOrd="2" presId="urn:microsoft.com/office/officeart/2005/8/layout/list1"/>
    <dgm:cxn modelId="{63FED03B-B7F9-4A13-844F-0B51F30DBC1D}" srcId="{92CA8BA3-4586-451F-BD05-0FB4767FDE18}" destId="{88DA1D66-0880-4C32-9E7C-183CBEDD79DC}" srcOrd="0" destOrd="0" parTransId="{2A764947-D408-4B75-BC02-B7B072B26615}" sibTransId="{3C5072E2-D2B4-4BBC-80E6-B0B8FC88DBFB}"/>
    <dgm:cxn modelId="{C90D4741-54F9-4A66-B58E-F683416B4915}" srcId="{C2F9A634-0780-4C13-A211-89E4F6D924C3}" destId="{C9E5ECA9-ADE0-4DDA-92DF-1104351BFCEA}" srcOrd="1" destOrd="0" parTransId="{F43F9229-0F20-4F9D-9E91-59E94D64E3A7}" sibTransId="{01C0023B-1291-4DC1-B4FA-602AE05F9F8D}"/>
    <dgm:cxn modelId="{EF3BBD44-6927-4F9B-BA99-833371EB107C}" type="presOf" srcId="{82C9EA30-12AE-4BF9-B910-E979CD12EF14}" destId="{6CED0C68-545E-45DA-A7AA-1C40B2088FA9}" srcOrd="0" destOrd="3" presId="urn:microsoft.com/office/officeart/2005/8/layout/list1"/>
    <dgm:cxn modelId="{9AFE684B-D50B-41D0-B663-A906A6B3D37C}" type="presOf" srcId="{C9E5ECA9-ADE0-4DDA-92DF-1104351BFCEA}" destId="{6573A908-65A8-49AC-AAEF-2BB5C30184D5}" srcOrd="0" destOrd="0" presId="urn:microsoft.com/office/officeart/2005/8/layout/list1"/>
    <dgm:cxn modelId="{97A3CC4C-0830-405D-8661-5BD5B32C60E1}" type="presOf" srcId="{92CA8BA3-4586-451F-BD05-0FB4767FDE18}" destId="{4CD45F24-DB0E-4309-A90E-6BEDD049E34C}" srcOrd="1" destOrd="0" presId="urn:microsoft.com/office/officeart/2005/8/layout/list1"/>
    <dgm:cxn modelId="{74C88251-30C3-46F1-8A78-E5DDE706566E}" srcId="{C2F9A634-0780-4C13-A211-89E4F6D924C3}" destId="{BA93A24E-BB44-490F-BB62-ECCC70D8EFF4}" srcOrd="2" destOrd="0" parTransId="{B358A690-970A-466E-AB30-C0A3006AE736}" sibTransId="{9B79557B-FE8A-43AB-8A9A-A2B1A2E883AA}"/>
    <dgm:cxn modelId="{302A4155-5859-48DF-84E3-15893E875037}" srcId="{C9E5ECA9-ADE0-4DDA-92DF-1104351BFCEA}" destId="{82C9EA30-12AE-4BF9-B910-E979CD12EF14}" srcOrd="3" destOrd="0" parTransId="{3FCBF8C7-8DA2-4474-BD2D-96CC8369214D}" sibTransId="{A4D0345B-E7E4-4422-974C-129BA6D84EB8}"/>
    <dgm:cxn modelId="{5410B659-D212-4AB4-A580-9C57C5198F81}" type="presOf" srcId="{341EA561-EFD9-48EC-B830-3F56F356F648}" destId="{6CED0C68-545E-45DA-A7AA-1C40B2088FA9}" srcOrd="0" destOrd="1" presId="urn:microsoft.com/office/officeart/2005/8/layout/list1"/>
    <dgm:cxn modelId="{7201CE7B-EE01-40E4-98FD-6CF95C396CBD}" srcId="{BA93A24E-BB44-490F-BB62-ECCC70D8EFF4}" destId="{D86D916C-A4B7-46BB-952B-7E373F55406C}" srcOrd="1" destOrd="0" parTransId="{003474B6-8EE9-44D4-A65C-C27F485E48F2}" sibTransId="{0C1FF89C-40A3-4881-ACCF-84CA534332FD}"/>
    <dgm:cxn modelId="{08F08580-64C8-4C39-B528-BDE699E201AB}" type="presOf" srcId="{1095BBFD-8110-4312-8F68-57772EF55A3B}" destId="{10741C76-57E8-42C7-A21C-277C7C327E44}" srcOrd="0" destOrd="0" presId="urn:microsoft.com/office/officeart/2005/8/layout/list1"/>
    <dgm:cxn modelId="{B82D3A82-86E2-4EC7-9C7F-384FD0D44744}" srcId="{92CA8BA3-4586-451F-BD05-0FB4767FDE18}" destId="{A4A758A7-7FD7-43FB-BAB2-87BECEDEA2E4}" srcOrd="1" destOrd="0" parTransId="{F3563085-FAEB-4EBE-9038-B68D10697277}" sibTransId="{A4079140-E99F-4758-9BAB-95E093D947DB}"/>
    <dgm:cxn modelId="{1D95A88E-EA80-4DA5-8AFB-5050F0558154}" type="presOf" srcId="{C2F9A634-0780-4C13-A211-89E4F6D924C3}" destId="{4846FBE1-3634-43E6-B50C-470FBC00B83F}" srcOrd="0" destOrd="0" presId="urn:microsoft.com/office/officeart/2005/8/layout/list1"/>
    <dgm:cxn modelId="{52C31F98-1EC2-4F97-B04C-39B8097A24D9}" type="presOf" srcId="{D86D916C-A4B7-46BB-952B-7E373F55406C}" destId="{10741C76-57E8-42C7-A21C-277C7C327E44}" srcOrd="0" destOrd="1" presId="urn:microsoft.com/office/officeart/2005/8/layout/list1"/>
    <dgm:cxn modelId="{84B98AA0-2609-476D-BFE9-C926D5D66E8F}" srcId="{C9E5ECA9-ADE0-4DDA-92DF-1104351BFCEA}" destId="{341EA561-EFD9-48EC-B830-3F56F356F648}" srcOrd="1" destOrd="0" parTransId="{75646F67-F7C2-4C96-89F0-1CDA05E1BB49}" sibTransId="{C2313A75-4E92-46F5-AB1E-4E11866EC420}"/>
    <dgm:cxn modelId="{8D0CE3AD-8674-4121-80A9-C216B2D527E1}" srcId="{BA93A24E-BB44-490F-BB62-ECCC70D8EFF4}" destId="{1095BBFD-8110-4312-8F68-57772EF55A3B}" srcOrd="0" destOrd="0" parTransId="{17F5F1D4-8544-462C-B96A-B98D0A986498}" sibTransId="{258E65D5-9C65-49DF-8F27-20ACA01DE687}"/>
    <dgm:cxn modelId="{618AC2B3-0F76-4ED5-AD0A-704CB1EA3139}" type="presOf" srcId="{D8374167-9FE5-477A-90F6-94E62C6FEEC8}" destId="{6CED0C68-545E-45DA-A7AA-1C40B2088FA9}" srcOrd="0" destOrd="0" presId="urn:microsoft.com/office/officeart/2005/8/layout/list1"/>
    <dgm:cxn modelId="{42D3BCB9-71F1-4650-AACD-BDD0CE535563}" type="presOf" srcId="{BA93A24E-BB44-490F-BB62-ECCC70D8EFF4}" destId="{F609B667-353A-45FB-A8C4-AA8ED23AE6A5}" srcOrd="1" destOrd="0" presId="urn:microsoft.com/office/officeart/2005/8/layout/list1"/>
    <dgm:cxn modelId="{30E0C2BA-8C5D-4EA9-AEB7-0328917A5E5F}" type="presOf" srcId="{92CA8BA3-4586-451F-BD05-0FB4767FDE18}" destId="{869CFE7C-840D-40E8-B76E-E8DC1DE2E9AA}" srcOrd="0" destOrd="0" presId="urn:microsoft.com/office/officeart/2005/8/layout/list1"/>
    <dgm:cxn modelId="{3FF664C4-A1A7-482C-A1B3-261CDB483A41}" srcId="{C2F9A634-0780-4C13-A211-89E4F6D924C3}" destId="{92CA8BA3-4586-451F-BD05-0FB4767FDE18}" srcOrd="0" destOrd="0" parTransId="{1E6FF6C4-1C65-4A60-AE22-1E4376B9C452}" sibTransId="{08B99528-193F-472F-B864-8BAF31BC027B}"/>
    <dgm:cxn modelId="{3EC14AC4-032E-4A45-8174-36999A3A652B}" type="presOf" srcId="{88DA1D66-0880-4C32-9E7C-183CBEDD79DC}" destId="{419AC2D3-C4EF-4F8E-80A5-E184DCA7E2B4}" srcOrd="0" destOrd="0" presId="urn:microsoft.com/office/officeart/2005/8/layout/list1"/>
    <dgm:cxn modelId="{35A591D1-5936-4C2E-B9E9-29EFD1BA3DC7}" type="presOf" srcId="{C9E5ECA9-ADE0-4DDA-92DF-1104351BFCEA}" destId="{BDF184E2-0555-4239-95A9-55DE86CF86F2}" srcOrd="1" destOrd="0" presId="urn:microsoft.com/office/officeart/2005/8/layout/list1"/>
    <dgm:cxn modelId="{3B2454F1-1BD9-4A4F-BF50-BBD5C5D6C04B}" type="presOf" srcId="{A4A758A7-7FD7-43FB-BAB2-87BECEDEA2E4}" destId="{419AC2D3-C4EF-4F8E-80A5-E184DCA7E2B4}" srcOrd="0" destOrd="1" presId="urn:microsoft.com/office/officeart/2005/8/layout/list1"/>
    <dgm:cxn modelId="{2EB72673-1B0A-4A94-A094-53C3478E265D}" type="presParOf" srcId="{4846FBE1-3634-43E6-B50C-470FBC00B83F}" destId="{D6F805AF-9D54-42A5-9B79-7BC8D2666782}" srcOrd="0" destOrd="0" presId="urn:microsoft.com/office/officeart/2005/8/layout/list1"/>
    <dgm:cxn modelId="{377722BF-6DED-4B8F-84B9-115BA229B5F0}" type="presParOf" srcId="{D6F805AF-9D54-42A5-9B79-7BC8D2666782}" destId="{869CFE7C-840D-40E8-B76E-E8DC1DE2E9AA}" srcOrd="0" destOrd="0" presId="urn:microsoft.com/office/officeart/2005/8/layout/list1"/>
    <dgm:cxn modelId="{B65DE3FE-2C1E-4224-B3E1-FC18314990BB}" type="presParOf" srcId="{D6F805AF-9D54-42A5-9B79-7BC8D2666782}" destId="{4CD45F24-DB0E-4309-A90E-6BEDD049E34C}" srcOrd="1" destOrd="0" presId="urn:microsoft.com/office/officeart/2005/8/layout/list1"/>
    <dgm:cxn modelId="{57FFDF19-8975-4AA9-AC67-C61B7E0ECC06}" type="presParOf" srcId="{4846FBE1-3634-43E6-B50C-470FBC00B83F}" destId="{E5AB6404-5675-4334-BFA3-1A2FF312321E}" srcOrd="1" destOrd="0" presId="urn:microsoft.com/office/officeart/2005/8/layout/list1"/>
    <dgm:cxn modelId="{C46C319D-D89B-475A-81F8-0A7595423FFC}" type="presParOf" srcId="{4846FBE1-3634-43E6-B50C-470FBC00B83F}" destId="{419AC2D3-C4EF-4F8E-80A5-E184DCA7E2B4}" srcOrd="2" destOrd="0" presId="urn:microsoft.com/office/officeart/2005/8/layout/list1"/>
    <dgm:cxn modelId="{8114162C-6459-4000-B59F-94523F5C8F17}" type="presParOf" srcId="{4846FBE1-3634-43E6-B50C-470FBC00B83F}" destId="{78C236FA-B35C-46F8-A035-E50B956FB746}" srcOrd="3" destOrd="0" presId="urn:microsoft.com/office/officeart/2005/8/layout/list1"/>
    <dgm:cxn modelId="{BC9170F9-3734-42EC-9B24-A77138A63DFD}" type="presParOf" srcId="{4846FBE1-3634-43E6-B50C-470FBC00B83F}" destId="{9F049E8A-4DDF-44F4-82F0-46FCE477C039}" srcOrd="4" destOrd="0" presId="urn:microsoft.com/office/officeart/2005/8/layout/list1"/>
    <dgm:cxn modelId="{E880A3ED-1ADF-4A10-8AB6-B3B3A0828014}" type="presParOf" srcId="{9F049E8A-4DDF-44F4-82F0-46FCE477C039}" destId="{6573A908-65A8-49AC-AAEF-2BB5C30184D5}" srcOrd="0" destOrd="0" presId="urn:microsoft.com/office/officeart/2005/8/layout/list1"/>
    <dgm:cxn modelId="{1D5433ED-3CA7-4B4C-BE09-8378B483F75A}" type="presParOf" srcId="{9F049E8A-4DDF-44F4-82F0-46FCE477C039}" destId="{BDF184E2-0555-4239-95A9-55DE86CF86F2}" srcOrd="1" destOrd="0" presId="urn:microsoft.com/office/officeart/2005/8/layout/list1"/>
    <dgm:cxn modelId="{7E82B947-ACA2-4AA6-A2EE-8CD857CB1679}" type="presParOf" srcId="{4846FBE1-3634-43E6-B50C-470FBC00B83F}" destId="{9951BC0E-FBB1-4554-912A-0F28D356748B}" srcOrd="5" destOrd="0" presId="urn:microsoft.com/office/officeart/2005/8/layout/list1"/>
    <dgm:cxn modelId="{290D14DF-72C7-4620-B25C-49407195C94B}" type="presParOf" srcId="{4846FBE1-3634-43E6-B50C-470FBC00B83F}" destId="{6CED0C68-545E-45DA-A7AA-1C40B2088FA9}" srcOrd="6" destOrd="0" presId="urn:microsoft.com/office/officeart/2005/8/layout/list1"/>
    <dgm:cxn modelId="{6F9899E3-4622-45B5-879C-B766AFC0DEC6}" type="presParOf" srcId="{4846FBE1-3634-43E6-B50C-470FBC00B83F}" destId="{AFC14789-D5C4-4605-8B86-01ED2E341C30}" srcOrd="7" destOrd="0" presId="urn:microsoft.com/office/officeart/2005/8/layout/list1"/>
    <dgm:cxn modelId="{FF413564-FCD6-416B-9C74-D05AC83F4BA5}" type="presParOf" srcId="{4846FBE1-3634-43E6-B50C-470FBC00B83F}" destId="{DB7EE873-E386-42DD-B171-77648DF361DC}" srcOrd="8" destOrd="0" presId="urn:microsoft.com/office/officeart/2005/8/layout/list1"/>
    <dgm:cxn modelId="{03CDE059-E948-41B9-81FB-03CE4C371F22}" type="presParOf" srcId="{DB7EE873-E386-42DD-B171-77648DF361DC}" destId="{F22F8EB0-27F7-47DE-B506-15B91999DC7F}" srcOrd="0" destOrd="0" presId="urn:microsoft.com/office/officeart/2005/8/layout/list1"/>
    <dgm:cxn modelId="{637DEC9B-43A7-43B3-AAD4-D26F9BFF6425}" type="presParOf" srcId="{DB7EE873-E386-42DD-B171-77648DF361DC}" destId="{F609B667-353A-45FB-A8C4-AA8ED23AE6A5}" srcOrd="1" destOrd="0" presId="urn:microsoft.com/office/officeart/2005/8/layout/list1"/>
    <dgm:cxn modelId="{BFF16F8E-70AE-4B36-B7AA-4BC2AA98D729}" type="presParOf" srcId="{4846FBE1-3634-43E6-B50C-470FBC00B83F}" destId="{E111B581-DA79-4940-9C30-40088EFC4C48}" srcOrd="9" destOrd="0" presId="urn:microsoft.com/office/officeart/2005/8/layout/list1"/>
    <dgm:cxn modelId="{9782868D-5133-4DC4-9679-5E43CEBEE89C}" type="presParOf" srcId="{4846FBE1-3634-43E6-B50C-470FBC00B83F}" destId="{10741C76-57E8-42C7-A21C-277C7C327E44}" srcOrd="10" destOrd="0" presId="urn:microsoft.com/office/officeart/2005/8/layout/list1"/>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75187D-2203-4222-B62E-4F103DCCBEDE}">
      <dsp:nvSpPr>
        <dsp:cNvPr id="0" name=""/>
        <dsp:cNvSpPr/>
      </dsp:nvSpPr>
      <dsp:spPr>
        <a:xfrm>
          <a:off x="-9406897" y="-1436044"/>
          <a:ext cx="11189792" cy="11189792"/>
        </a:xfrm>
        <a:prstGeom prst="blockArc">
          <a:avLst>
            <a:gd name="adj1" fmla="val 18900000"/>
            <a:gd name="adj2" fmla="val 2700000"/>
            <a:gd name="adj3" fmla="val 193"/>
          </a:avLst>
        </a:prstGeom>
        <a:solidFill>
          <a:schemeClr val="accent1"/>
        </a:solid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B8DE1F1-6762-4262-A7C9-C85AA4C451B3}">
      <dsp:nvSpPr>
        <dsp:cNvPr id="0" name=""/>
        <dsp:cNvSpPr/>
      </dsp:nvSpPr>
      <dsp:spPr>
        <a:xfrm>
          <a:off x="777606" y="519690"/>
          <a:ext cx="10143693" cy="1040045"/>
        </a:xfrm>
        <a:prstGeom prst="rect">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36" tIns="111760" rIns="111760" bIns="111760" numCol="1" spcCol="1270" anchor="ctr" anchorCtr="0">
          <a:noAutofit/>
        </a:bodyPr>
        <a:lstStyle/>
        <a:p>
          <a:pPr marL="0" lvl="0" indent="0" algn="l" defTabSz="1955800">
            <a:lnSpc>
              <a:spcPct val="90000"/>
            </a:lnSpc>
            <a:spcBef>
              <a:spcPct val="0"/>
            </a:spcBef>
            <a:spcAft>
              <a:spcPct val="35000"/>
            </a:spcAft>
            <a:buNone/>
          </a:pPr>
          <a:r>
            <a:rPr lang="en-US" sz="4400" kern="1200" dirty="0"/>
            <a:t>Surgical drainage and culture</a:t>
          </a:r>
        </a:p>
      </dsp:txBody>
      <dsp:txXfrm>
        <a:off x="777606" y="519690"/>
        <a:ext cx="10143693" cy="1040045"/>
      </dsp:txXfrm>
    </dsp:sp>
    <dsp:sp modelId="{8500976F-A329-4B8F-A52E-A5605BF9F94B}">
      <dsp:nvSpPr>
        <dsp:cNvPr id="0" name=""/>
        <dsp:cNvSpPr/>
      </dsp:nvSpPr>
      <dsp:spPr>
        <a:xfrm>
          <a:off x="127577" y="389684"/>
          <a:ext cx="1300056" cy="130005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369EDDA-5A01-4B49-9E27-64A4A57599C4}">
      <dsp:nvSpPr>
        <dsp:cNvPr id="0" name=""/>
        <dsp:cNvSpPr/>
      </dsp:nvSpPr>
      <dsp:spPr>
        <a:xfrm>
          <a:off x="1522872" y="2079259"/>
          <a:ext cx="9398427" cy="1040045"/>
        </a:xfrm>
        <a:prstGeom prst="rect">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36" tIns="111760" rIns="111760" bIns="111760" numCol="1" spcCol="1270" anchor="ctr" anchorCtr="0">
          <a:noAutofit/>
        </a:bodyPr>
        <a:lstStyle/>
        <a:p>
          <a:pPr marL="0" lvl="0" indent="0" algn="l" defTabSz="1955800">
            <a:lnSpc>
              <a:spcPct val="90000"/>
            </a:lnSpc>
            <a:spcBef>
              <a:spcPct val="0"/>
            </a:spcBef>
            <a:spcAft>
              <a:spcPct val="35000"/>
            </a:spcAft>
            <a:buNone/>
          </a:pPr>
          <a:r>
            <a:rPr lang="en-US" sz="4400" kern="1200" dirty="0"/>
            <a:t>Source control</a:t>
          </a:r>
        </a:p>
      </dsp:txBody>
      <dsp:txXfrm>
        <a:off x="1522872" y="2079259"/>
        <a:ext cx="9398427" cy="1040045"/>
      </dsp:txXfrm>
    </dsp:sp>
    <dsp:sp modelId="{BC09A3A1-B45E-4225-9CCF-29ED026F7816}">
      <dsp:nvSpPr>
        <dsp:cNvPr id="0" name=""/>
        <dsp:cNvSpPr/>
      </dsp:nvSpPr>
      <dsp:spPr>
        <a:xfrm>
          <a:off x="872843" y="1949253"/>
          <a:ext cx="1300056" cy="130005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0D16362-F517-4272-9644-75E508B1683B}">
      <dsp:nvSpPr>
        <dsp:cNvPr id="0" name=""/>
        <dsp:cNvSpPr/>
      </dsp:nvSpPr>
      <dsp:spPr>
        <a:xfrm>
          <a:off x="1751609" y="3638828"/>
          <a:ext cx="9169690" cy="1040045"/>
        </a:xfrm>
        <a:prstGeom prst="rect">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36" tIns="111760" rIns="111760" bIns="111760" numCol="1" spcCol="1270" anchor="ctr" anchorCtr="0">
          <a:noAutofit/>
        </a:bodyPr>
        <a:lstStyle/>
        <a:p>
          <a:pPr marL="0" lvl="0" indent="0" algn="l" defTabSz="1955800">
            <a:lnSpc>
              <a:spcPct val="90000"/>
            </a:lnSpc>
            <a:spcBef>
              <a:spcPct val="0"/>
            </a:spcBef>
            <a:spcAft>
              <a:spcPct val="35000"/>
            </a:spcAft>
            <a:buNone/>
          </a:pPr>
          <a:r>
            <a:rPr lang="en-US" sz="4400" kern="1200" dirty="0"/>
            <a:t>Early antibiotics</a:t>
          </a:r>
        </a:p>
      </dsp:txBody>
      <dsp:txXfrm>
        <a:off x="1751609" y="3638828"/>
        <a:ext cx="9169690" cy="1040045"/>
      </dsp:txXfrm>
    </dsp:sp>
    <dsp:sp modelId="{6490F73B-3086-410F-945E-C033EA257179}">
      <dsp:nvSpPr>
        <dsp:cNvPr id="0" name=""/>
        <dsp:cNvSpPr/>
      </dsp:nvSpPr>
      <dsp:spPr>
        <a:xfrm>
          <a:off x="1101580" y="3508823"/>
          <a:ext cx="1300056" cy="130005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FF190CD-9D0C-4F53-9B16-F71907B1A77B}">
      <dsp:nvSpPr>
        <dsp:cNvPr id="0" name=""/>
        <dsp:cNvSpPr/>
      </dsp:nvSpPr>
      <dsp:spPr>
        <a:xfrm>
          <a:off x="1522872" y="5198398"/>
          <a:ext cx="9398427" cy="1040045"/>
        </a:xfrm>
        <a:prstGeom prst="rect">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36" tIns="111760" rIns="111760" bIns="111760" numCol="1" spcCol="1270" anchor="ctr" anchorCtr="0">
          <a:noAutofit/>
        </a:bodyPr>
        <a:lstStyle/>
        <a:p>
          <a:pPr marL="0" lvl="0" indent="0" algn="l" defTabSz="1955800">
            <a:lnSpc>
              <a:spcPct val="90000"/>
            </a:lnSpc>
            <a:spcBef>
              <a:spcPct val="0"/>
            </a:spcBef>
            <a:spcAft>
              <a:spcPct val="35000"/>
            </a:spcAft>
            <a:buNone/>
          </a:pPr>
          <a:r>
            <a:rPr lang="en-US" sz="4400" kern="1200" dirty="0"/>
            <a:t>Serial imaging and observation</a:t>
          </a:r>
        </a:p>
      </dsp:txBody>
      <dsp:txXfrm>
        <a:off x="1522872" y="5198398"/>
        <a:ext cx="9398427" cy="1040045"/>
      </dsp:txXfrm>
    </dsp:sp>
    <dsp:sp modelId="{A38E101E-CF37-4592-944C-7E3E0E053B23}">
      <dsp:nvSpPr>
        <dsp:cNvPr id="0" name=""/>
        <dsp:cNvSpPr/>
      </dsp:nvSpPr>
      <dsp:spPr>
        <a:xfrm>
          <a:off x="872843" y="5068392"/>
          <a:ext cx="1300056" cy="130005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8D5CE0A-944A-486C-802C-ECCB911A5F0C}">
      <dsp:nvSpPr>
        <dsp:cNvPr id="0" name=""/>
        <dsp:cNvSpPr/>
      </dsp:nvSpPr>
      <dsp:spPr>
        <a:xfrm>
          <a:off x="777606" y="6757967"/>
          <a:ext cx="10143693" cy="1040045"/>
        </a:xfrm>
        <a:prstGeom prst="rect">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36" tIns="111760" rIns="111760" bIns="111760" numCol="1" spcCol="1270" anchor="ctr" anchorCtr="0">
          <a:noAutofit/>
        </a:bodyPr>
        <a:lstStyle/>
        <a:p>
          <a:pPr marL="0" lvl="0" indent="0" algn="l" defTabSz="1955800">
            <a:lnSpc>
              <a:spcPct val="90000"/>
            </a:lnSpc>
            <a:spcBef>
              <a:spcPct val="0"/>
            </a:spcBef>
            <a:spcAft>
              <a:spcPct val="35000"/>
            </a:spcAft>
            <a:buNone/>
          </a:pPr>
          <a:r>
            <a:rPr lang="en-US" sz="4400" kern="1200" dirty="0"/>
            <a:t>Seizure prophylaxis</a:t>
          </a:r>
        </a:p>
      </dsp:txBody>
      <dsp:txXfrm>
        <a:off x="777606" y="6757967"/>
        <a:ext cx="10143693" cy="1040045"/>
      </dsp:txXfrm>
    </dsp:sp>
    <dsp:sp modelId="{53A3CBF4-2641-4D9F-9B76-5F0244EC4CF9}">
      <dsp:nvSpPr>
        <dsp:cNvPr id="0" name=""/>
        <dsp:cNvSpPr/>
      </dsp:nvSpPr>
      <dsp:spPr>
        <a:xfrm>
          <a:off x="127577" y="6627961"/>
          <a:ext cx="1300056" cy="130005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9AC2D3-C4EF-4F8E-80A5-E184DCA7E2B4}">
      <dsp:nvSpPr>
        <dsp:cNvPr id="0" name=""/>
        <dsp:cNvSpPr/>
      </dsp:nvSpPr>
      <dsp:spPr>
        <a:xfrm>
          <a:off x="0" y="429081"/>
          <a:ext cx="11014028" cy="1940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4811" tIns="583184" rIns="854811" bIns="256032" numCol="1" spcCol="1270" anchor="t" anchorCtr="0">
          <a:noAutofit/>
        </a:bodyPr>
        <a:lstStyle/>
        <a:p>
          <a:pPr marL="285750" lvl="1" indent="-285750" algn="l" defTabSz="1600200">
            <a:lnSpc>
              <a:spcPct val="90000"/>
            </a:lnSpc>
            <a:spcBef>
              <a:spcPct val="0"/>
            </a:spcBef>
            <a:spcAft>
              <a:spcPct val="15000"/>
            </a:spcAft>
            <a:buChar char="•"/>
          </a:pPr>
          <a:r>
            <a:rPr lang="en-US" sz="3600" i="1" kern="1200" dirty="0">
              <a:solidFill>
                <a:schemeClr val="tx1"/>
              </a:solidFill>
            </a:rPr>
            <a:t>Staphylococcus</a:t>
          </a:r>
          <a:r>
            <a:rPr lang="en-US" sz="3600" kern="1200" dirty="0">
              <a:solidFill>
                <a:schemeClr val="tx1"/>
              </a:solidFill>
            </a:rPr>
            <a:t> sp.</a:t>
          </a:r>
        </a:p>
        <a:p>
          <a:pPr marL="285750" lvl="1" indent="-285750" algn="l" defTabSz="1600200">
            <a:lnSpc>
              <a:spcPct val="90000"/>
            </a:lnSpc>
            <a:spcBef>
              <a:spcPct val="0"/>
            </a:spcBef>
            <a:spcAft>
              <a:spcPct val="15000"/>
            </a:spcAft>
            <a:buChar char="•"/>
          </a:pPr>
          <a:r>
            <a:rPr lang="en-US" sz="3600" i="1" kern="1200" dirty="0">
              <a:solidFill>
                <a:schemeClr val="tx1"/>
              </a:solidFill>
            </a:rPr>
            <a:t>Pseudomonas aeruginosa</a:t>
          </a:r>
        </a:p>
      </dsp:txBody>
      <dsp:txXfrm>
        <a:off x="0" y="429081"/>
        <a:ext cx="11014028" cy="1940400"/>
      </dsp:txXfrm>
    </dsp:sp>
    <dsp:sp modelId="{4CD45F24-DB0E-4309-A90E-6BEDD049E34C}">
      <dsp:nvSpPr>
        <dsp:cNvPr id="0" name=""/>
        <dsp:cNvSpPr/>
      </dsp:nvSpPr>
      <dsp:spPr>
        <a:xfrm>
          <a:off x="550701" y="15801"/>
          <a:ext cx="7709819" cy="826560"/>
        </a:xfrm>
        <a:prstGeom prst="roundRect">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1413" tIns="0" rIns="291413" bIns="0" numCol="1" spcCol="1270" anchor="ctr" anchorCtr="0">
          <a:noAutofit/>
        </a:bodyPr>
        <a:lstStyle/>
        <a:p>
          <a:pPr marL="0" lvl="0" indent="0" algn="ctr" defTabSz="1778000">
            <a:lnSpc>
              <a:spcPct val="90000"/>
            </a:lnSpc>
            <a:spcBef>
              <a:spcPct val="0"/>
            </a:spcBef>
            <a:spcAft>
              <a:spcPct val="35000"/>
            </a:spcAft>
            <a:buNone/>
          </a:pPr>
          <a:r>
            <a:rPr lang="en-US" sz="4000" b="1" kern="1200" dirty="0"/>
            <a:t>Postsurgical</a:t>
          </a:r>
        </a:p>
      </dsp:txBody>
      <dsp:txXfrm>
        <a:off x="591050" y="56150"/>
        <a:ext cx="7629121" cy="745862"/>
      </dsp:txXfrm>
    </dsp:sp>
    <dsp:sp modelId="{6CED0C68-545E-45DA-A7AA-1C40B2088FA9}">
      <dsp:nvSpPr>
        <dsp:cNvPr id="0" name=""/>
        <dsp:cNvSpPr/>
      </dsp:nvSpPr>
      <dsp:spPr>
        <a:xfrm>
          <a:off x="0" y="2933960"/>
          <a:ext cx="11014028" cy="3175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4811" tIns="583184" rIns="854811" bIns="256032" numCol="1" spcCol="1270" anchor="t" anchorCtr="0">
          <a:noAutofit/>
        </a:bodyPr>
        <a:lstStyle/>
        <a:p>
          <a:pPr marL="285750" lvl="1" indent="-285750" algn="l" defTabSz="1600200">
            <a:lnSpc>
              <a:spcPct val="90000"/>
            </a:lnSpc>
            <a:spcBef>
              <a:spcPct val="0"/>
            </a:spcBef>
            <a:spcAft>
              <a:spcPct val="15000"/>
            </a:spcAft>
            <a:buChar char="•"/>
          </a:pPr>
          <a:r>
            <a:rPr lang="en-US" sz="3600" b="0" i="1" kern="1200" dirty="0">
              <a:solidFill>
                <a:schemeClr val="tx1"/>
              </a:solidFill>
            </a:rPr>
            <a:t>Streptococcus </a:t>
          </a:r>
          <a:r>
            <a:rPr lang="en-US" sz="3600" b="0" i="0" kern="1200" dirty="0">
              <a:solidFill>
                <a:schemeClr val="tx1"/>
              </a:solidFill>
            </a:rPr>
            <a:t>sp.</a:t>
          </a:r>
          <a:endParaRPr lang="en-US" sz="3600" kern="1200" dirty="0">
            <a:solidFill>
              <a:schemeClr val="tx1"/>
            </a:solidFill>
          </a:endParaRPr>
        </a:p>
        <a:p>
          <a:pPr marL="285750" lvl="1" indent="-285750" algn="l" defTabSz="1600200">
            <a:lnSpc>
              <a:spcPct val="90000"/>
            </a:lnSpc>
            <a:spcBef>
              <a:spcPct val="0"/>
            </a:spcBef>
            <a:spcAft>
              <a:spcPct val="15000"/>
            </a:spcAft>
            <a:buChar char="•"/>
          </a:pPr>
          <a:r>
            <a:rPr lang="en-US" sz="3600" i="1" kern="1200" dirty="0">
              <a:solidFill>
                <a:schemeClr val="tx1"/>
              </a:solidFill>
            </a:rPr>
            <a:t>Staphylococcus</a:t>
          </a:r>
          <a:r>
            <a:rPr lang="en-US" sz="3600" kern="1200" dirty="0">
              <a:solidFill>
                <a:schemeClr val="tx1"/>
              </a:solidFill>
            </a:rPr>
            <a:t> </a:t>
          </a:r>
          <a:r>
            <a:rPr lang="en-US" sz="3600" i="1" kern="1200" dirty="0">
              <a:solidFill>
                <a:schemeClr val="tx1"/>
              </a:solidFill>
            </a:rPr>
            <a:t>aureus</a:t>
          </a:r>
        </a:p>
        <a:p>
          <a:pPr marL="285750" lvl="1" indent="-285750" algn="l" defTabSz="1600200">
            <a:lnSpc>
              <a:spcPct val="90000"/>
            </a:lnSpc>
            <a:spcBef>
              <a:spcPct val="0"/>
            </a:spcBef>
            <a:spcAft>
              <a:spcPct val="15000"/>
            </a:spcAft>
            <a:buChar char="•"/>
          </a:pPr>
          <a:r>
            <a:rPr lang="en-US" sz="3600" b="0" i="1" kern="1200" dirty="0">
              <a:solidFill>
                <a:schemeClr val="tx1"/>
              </a:solidFill>
            </a:rPr>
            <a:t>Enterobacteriaceae, Bacteroides</a:t>
          </a:r>
          <a:endParaRPr lang="en-US" sz="3600" kern="1200" dirty="0">
            <a:solidFill>
              <a:schemeClr val="tx1"/>
            </a:solidFill>
          </a:endParaRPr>
        </a:p>
        <a:p>
          <a:pPr marL="285750" lvl="1" indent="-285750" algn="l" defTabSz="1600200">
            <a:lnSpc>
              <a:spcPct val="90000"/>
            </a:lnSpc>
            <a:spcBef>
              <a:spcPct val="0"/>
            </a:spcBef>
            <a:spcAft>
              <a:spcPct val="15000"/>
            </a:spcAft>
            <a:buChar char="•"/>
          </a:pPr>
          <a:r>
            <a:rPr lang="en-US" sz="3600" kern="1200" dirty="0">
              <a:solidFill>
                <a:schemeClr val="tx1"/>
              </a:solidFill>
            </a:rPr>
            <a:t>P. </a:t>
          </a:r>
          <a:r>
            <a:rPr lang="en-US" sz="3600" i="1" kern="1200" dirty="0">
              <a:solidFill>
                <a:schemeClr val="tx1"/>
              </a:solidFill>
            </a:rPr>
            <a:t>aeruginosa</a:t>
          </a:r>
          <a:endParaRPr lang="en-US" sz="3600" kern="1200" dirty="0">
            <a:solidFill>
              <a:schemeClr val="tx1"/>
            </a:solidFill>
          </a:endParaRPr>
        </a:p>
      </dsp:txBody>
      <dsp:txXfrm>
        <a:off x="0" y="2933960"/>
        <a:ext cx="11014028" cy="3175200"/>
      </dsp:txXfrm>
    </dsp:sp>
    <dsp:sp modelId="{BDF184E2-0555-4239-95A9-55DE86CF86F2}">
      <dsp:nvSpPr>
        <dsp:cNvPr id="0" name=""/>
        <dsp:cNvSpPr/>
      </dsp:nvSpPr>
      <dsp:spPr>
        <a:xfrm>
          <a:off x="550701" y="2520681"/>
          <a:ext cx="7709819" cy="826560"/>
        </a:xfrm>
        <a:prstGeom prst="roundRect">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1413" tIns="0" rIns="291413" bIns="0" numCol="1" spcCol="1270" anchor="ctr" anchorCtr="0">
          <a:noAutofit/>
        </a:bodyPr>
        <a:lstStyle/>
        <a:p>
          <a:pPr marL="0" lvl="0" indent="0" algn="ctr" defTabSz="1778000">
            <a:lnSpc>
              <a:spcPct val="90000"/>
            </a:lnSpc>
            <a:spcBef>
              <a:spcPct val="0"/>
            </a:spcBef>
            <a:spcAft>
              <a:spcPct val="35000"/>
            </a:spcAft>
            <a:buNone/>
          </a:pPr>
          <a:r>
            <a:rPr lang="en-US" sz="4000" b="1" kern="1200" dirty="0"/>
            <a:t>Local extravasation</a:t>
          </a:r>
        </a:p>
      </dsp:txBody>
      <dsp:txXfrm>
        <a:off x="591050" y="2561030"/>
        <a:ext cx="7629121" cy="745862"/>
      </dsp:txXfrm>
    </dsp:sp>
    <dsp:sp modelId="{10741C76-57E8-42C7-A21C-277C7C327E44}">
      <dsp:nvSpPr>
        <dsp:cNvPr id="0" name=""/>
        <dsp:cNvSpPr/>
      </dsp:nvSpPr>
      <dsp:spPr>
        <a:xfrm>
          <a:off x="0" y="6673641"/>
          <a:ext cx="11014028" cy="1940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4811" tIns="583184" rIns="854811" bIns="256032" numCol="1" spcCol="1270" anchor="t" anchorCtr="0">
          <a:noAutofit/>
        </a:bodyPr>
        <a:lstStyle/>
        <a:p>
          <a:pPr marL="285750" lvl="1" indent="-285750" algn="l" defTabSz="1600200">
            <a:lnSpc>
              <a:spcPct val="90000"/>
            </a:lnSpc>
            <a:spcBef>
              <a:spcPct val="0"/>
            </a:spcBef>
            <a:spcAft>
              <a:spcPct val="15000"/>
            </a:spcAft>
            <a:buChar char="•"/>
          </a:pPr>
          <a:r>
            <a:rPr lang="en-US" sz="3600" i="1" kern="1200" dirty="0">
              <a:solidFill>
                <a:schemeClr val="tx1"/>
              </a:solidFill>
            </a:rPr>
            <a:t>Staphylococcus</a:t>
          </a:r>
          <a:r>
            <a:rPr lang="en-US" sz="3600" kern="1200" dirty="0">
              <a:solidFill>
                <a:schemeClr val="tx1"/>
              </a:solidFill>
            </a:rPr>
            <a:t> sp., </a:t>
          </a:r>
          <a:r>
            <a:rPr lang="en-US" sz="3600" b="0" i="1" kern="1200" dirty="0">
              <a:solidFill>
                <a:schemeClr val="tx1"/>
              </a:solidFill>
            </a:rPr>
            <a:t>Streptococcus </a:t>
          </a:r>
          <a:r>
            <a:rPr lang="en-US" sz="3600" b="0" i="0" kern="1200" dirty="0">
              <a:solidFill>
                <a:schemeClr val="tx1"/>
              </a:solidFill>
            </a:rPr>
            <a:t>sp.</a:t>
          </a:r>
          <a:endParaRPr lang="en-US" sz="3600" kern="1200" dirty="0">
            <a:solidFill>
              <a:schemeClr val="tx1"/>
            </a:solidFill>
          </a:endParaRPr>
        </a:p>
        <a:p>
          <a:pPr marL="285750" lvl="1" indent="-285750" algn="l" defTabSz="1600200">
            <a:lnSpc>
              <a:spcPct val="90000"/>
            </a:lnSpc>
            <a:spcBef>
              <a:spcPct val="0"/>
            </a:spcBef>
            <a:spcAft>
              <a:spcPct val="15000"/>
            </a:spcAft>
            <a:buChar char="•"/>
          </a:pPr>
          <a:r>
            <a:rPr lang="en-US" sz="3600" i="1" kern="1200" dirty="0">
              <a:solidFill>
                <a:schemeClr val="tx1"/>
              </a:solidFill>
            </a:rPr>
            <a:t>Escherichia Coli, Klebsiella Pneumoniae </a:t>
          </a:r>
        </a:p>
      </dsp:txBody>
      <dsp:txXfrm>
        <a:off x="0" y="6673641"/>
        <a:ext cx="11014028" cy="1940400"/>
      </dsp:txXfrm>
    </dsp:sp>
    <dsp:sp modelId="{F609B667-353A-45FB-A8C4-AA8ED23AE6A5}">
      <dsp:nvSpPr>
        <dsp:cNvPr id="0" name=""/>
        <dsp:cNvSpPr/>
      </dsp:nvSpPr>
      <dsp:spPr>
        <a:xfrm>
          <a:off x="550701" y="6260360"/>
          <a:ext cx="7709819" cy="826560"/>
        </a:xfrm>
        <a:prstGeom prst="roundRect">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1413" tIns="0" rIns="291413" bIns="0" numCol="1" spcCol="1270" anchor="ctr" anchorCtr="0">
          <a:noAutofit/>
        </a:bodyPr>
        <a:lstStyle/>
        <a:p>
          <a:pPr marL="0" lvl="0" indent="0" algn="ctr" defTabSz="1778000">
            <a:lnSpc>
              <a:spcPct val="90000"/>
            </a:lnSpc>
            <a:spcBef>
              <a:spcPct val="0"/>
            </a:spcBef>
            <a:spcAft>
              <a:spcPct val="35000"/>
            </a:spcAft>
            <a:buNone/>
          </a:pPr>
          <a:r>
            <a:rPr lang="en-US" sz="4000" b="1" kern="1200" dirty="0"/>
            <a:t>Hematogenous Spread</a:t>
          </a:r>
        </a:p>
      </dsp:txBody>
      <dsp:txXfrm>
        <a:off x="591050" y="6300709"/>
        <a:ext cx="7629121" cy="745862"/>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wmf"/><Relationship Id="rId1" Type="http://schemas.openxmlformats.org/officeDocument/2006/relationships/image" Target="../media/image2.wmf"/><Relationship Id="rId4" Type="http://schemas.openxmlformats.org/officeDocument/2006/relationships/image" Target="../media/image5.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wmf"/><Relationship Id="rId1" Type="http://schemas.openxmlformats.org/officeDocument/2006/relationships/image" Target="../media/image2.wmf"/><Relationship Id="rId4" Type="http://schemas.openxmlformats.org/officeDocument/2006/relationships/image" Target="../media/image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1"/>
            <a:ext cx="3037840" cy="464820"/>
          </a:xfrm>
          <a:prstGeom prst="rect">
            <a:avLst/>
          </a:prstGeom>
        </p:spPr>
        <p:txBody>
          <a:bodyPr vert="horz" lIns="93177" tIns="46589" rIns="93177" bIns="46589" rtlCol="0"/>
          <a:lstStyle>
            <a:lvl1pPr algn="r">
              <a:defRPr sz="1200"/>
            </a:lvl1pPr>
          </a:lstStyle>
          <a:p>
            <a:fld id="{0158C5BC-9A70-462C-B28D-9600239EAC64}" type="datetimeFigureOut">
              <a:rPr lang="en-US" smtClean="0"/>
              <a:pPr/>
              <a:t>9/29/2020</a:t>
            </a:fld>
            <a:endParaRPr lang="en-US" dirty="0"/>
          </a:p>
        </p:txBody>
      </p:sp>
      <p:sp>
        <p:nvSpPr>
          <p:cNvPr id="4" name="Footer Placeholder 3"/>
          <p:cNvSpPr>
            <a:spLocks noGrp="1"/>
          </p:cNvSpPr>
          <p:nvPr>
            <p:ph type="ftr" sz="quarter" idx="2"/>
          </p:nvPr>
        </p:nvSpPr>
        <p:spPr>
          <a:xfrm>
            <a:off x="0" y="8829968"/>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8"/>
            <a:ext cx="3037840" cy="464820"/>
          </a:xfrm>
          <a:prstGeom prst="rect">
            <a:avLst/>
          </a:prstGeom>
        </p:spPr>
        <p:txBody>
          <a:bodyPr vert="horz" lIns="93177" tIns="46589" rIns="93177" bIns="46589" rtlCol="0" anchor="b"/>
          <a:lstStyle>
            <a:lvl1pPr algn="r">
              <a:defRPr sz="1200"/>
            </a:lvl1pPr>
          </a:lstStyle>
          <a:p>
            <a:fld id="{79C131B7-05CA-4AEE-9267-6D0ED4DC84F3}" type="slidenum">
              <a:rPr lang="en-US" smtClean="0"/>
              <a:pPr/>
              <a:t>‹#›</a:t>
            </a:fld>
            <a:endParaRPr lang="en-US" dirty="0"/>
          </a:p>
        </p:txBody>
      </p:sp>
    </p:spTree>
    <p:extLst>
      <p:ext uri="{BB962C8B-B14F-4D97-AF65-F5344CB8AC3E}">
        <p14:creationId xmlns:p14="http://schemas.microsoft.com/office/powerpoint/2010/main" val="39740682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1"/>
            <a:ext cx="3037840" cy="464820"/>
          </a:xfrm>
          <a:prstGeom prst="rect">
            <a:avLst/>
          </a:prstGeom>
        </p:spPr>
        <p:txBody>
          <a:bodyPr vert="horz" lIns="93177" tIns="46589" rIns="93177" bIns="46589" rtlCol="0"/>
          <a:lstStyle>
            <a:lvl1pPr algn="r">
              <a:defRPr sz="1200"/>
            </a:lvl1pPr>
          </a:lstStyle>
          <a:p>
            <a:fld id="{E6CC2317-6751-4CD4-9995-8782DD78E936}" type="datetimeFigureOut">
              <a:rPr lang="en-US" smtClean="0"/>
              <a:pPr/>
              <a:t>9/29/2020</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8"/>
            <a:ext cx="3037840" cy="464820"/>
          </a:xfrm>
          <a:prstGeom prst="rect">
            <a:avLst/>
          </a:prstGeom>
        </p:spPr>
        <p:txBody>
          <a:bodyPr vert="horz" lIns="93177" tIns="46589" rIns="93177" bIns="46589" rtlCol="0" anchor="b"/>
          <a:lstStyle>
            <a:lvl1pPr algn="r">
              <a:defRPr sz="1200"/>
            </a:lvl1pPr>
          </a:lstStyle>
          <a:p>
            <a:fld id="{26A1A87D-CAF7-4BDC-A0D3-C0DBEDE81619}" type="slidenum">
              <a:rPr lang="en-US" smtClean="0"/>
              <a:pPr/>
              <a:t>‹#›</a:t>
            </a:fld>
            <a:endParaRPr lang="en-US" dirty="0"/>
          </a:p>
        </p:txBody>
      </p:sp>
    </p:spTree>
    <p:extLst>
      <p:ext uri="{BB962C8B-B14F-4D97-AF65-F5344CB8AC3E}">
        <p14:creationId xmlns:p14="http://schemas.microsoft.com/office/powerpoint/2010/main" val="2414637987"/>
      </p:ext>
    </p:extLst>
  </p:cSld>
  <p:clrMap bg1="lt1" tx1="dk1" bg2="lt2" tx2="dk2" accent1="accent1" accent2="accent2" accent3="accent3" accent4="accent4" accent5="accent5" accent6="accent6" hlink="hlink" folHlink="folHlink"/>
  <p:notesStyle>
    <a:lvl1pPr marL="0" algn="l" defTabSz="4388900" rtl="0" eaLnBrk="1" latinLnBrk="0" hangingPunct="1">
      <a:defRPr sz="5800" kern="1200">
        <a:solidFill>
          <a:schemeClr val="tx1"/>
        </a:solidFill>
        <a:latin typeface="+mn-lt"/>
        <a:ea typeface="+mn-ea"/>
        <a:cs typeface="+mn-cs"/>
      </a:defRPr>
    </a:lvl1pPr>
    <a:lvl2pPr marL="2194451" algn="l" defTabSz="4388900" rtl="0" eaLnBrk="1" latinLnBrk="0" hangingPunct="1">
      <a:defRPr sz="5800" kern="1200">
        <a:solidFill>
          <a:schemeClr val="tx1"/>
        </a:solidFill>
        <a:latin typeface="+mn-lt"/>
        <a:ea typeface="+mn-ea"/>
        <a:cs typeface="+mn-cs"/>
      </a:defRPr>
    </a:lvl2pPr>
    <a:lvl3pPr marL="4388900" algn="l" defTabSz="4388900" rtl="0" eaLnBrk="1" latinLnBrk="0" hangingPunct="1">
      <a:defRPr sz="5800" kern="1200">
        <a:solidFill>
          <a:schemeClr val="tx1"/>
        </a:solidFill>
        <a:latin typeface="+mn-lt"/>
        <a:ea typeface="+mn-ea"/>
        <a:cs typeface="+mn-cs"/>
      </a:defRPr>
    </a:lvl3pPr>
    <a:lvl4pPr marL="6583351" algn="l" defTabSz="4388900" rtl="0" eaLnBrk="1" latinLnBrk="0" hangingPunct="1">
      <a:defRPr sz="5800" kern="1200">
        <a:solidFill>
          <a:schemeClr val="tx1"/>
        </a:solidFill>
        <a:latin typeface="+mn-lt"/>
        <a:ea typeface="+mn-ea"/>
        <a:cs typeface="+mn-cs"/>
      </a:defRPr>
    </a:lvl4pPr>
    <a:lvl5pPr marL="8777801" algn="l" defTabSz="4388900" rtl="0" eaLnBrk="1" latinLnBrk="0" hangingPunct="1">
      <a:defRPr sz="5800" kern="1200">
        <a:solidFill>
          <a:schemeClr val="tx1"/>
        </a:solidFill>
        <a:latin typeface="+mn-lt"/>
        <a:ea typeface="+mn-ea"/>
        <a:cs typeface="+mn-cs"/>
      </a:defRPr>
    </a:lvl5pPr>
    <a:lvl6pPr marL="10972252" algn="l" defTabSz="4388900" rtl="0" eaLnBrk="1" latinLnBrk="0" hangingPunct="1">
      <a:defRPr sz="5800" kern="1200">
        <a:solidFill>
          <a:schemeClr val="tx1"/>
        </a:solidFill>
        <a:latin typeface="+mn-lt"/>
        <a:ea typeface="+mn-ea"/>
        <a:cs typeface="+mn-cs"/>
      </a:defRPr>
    </a:lvl6pPr>
    <a:lvl7pPr marL="13166703" algn="l" defTabSz="4388900" rtl="0" eaLnBrk="1" latinLnBrk="0" hangingPunct="1">
      <a:defRPr sz="5800" kern="1200">
        <a:solidFill>
          <a:schemeClr val="tx1"/>
        </a:solidFill>
        <a:latin typeface="+mn-lt"/>
        <a:ea typeface="+mn-ea"/>
        <a:cs typeface="+mn-cs"/>
      </a:defRPr>
    </a:lvl7pPr>
    <a:lvl8pPr marL="15361152" algn="l" defTabSz="4388900" rtl="0" eaLnBrk="1" latinLnBrk="0" hangingPunct="1">
      <a:defRPr sz="5800" kern="1200">
        <a:solidFill>
          <a:schemeClr val="tx1"/>
        </a:solidFill>
        <a:latin typeface="+mn-lt"/>
        <a:ea typeface="+mn-ea"/>
        <a:cs typeface="+mn-cs"/>
      </a:defRPr>
    </a:lvl8pPr>
    <a:lvl9pPr marL="17555603" algn="l" defTabSz="4388900" rtl="0" eaLnBrk="1" latinLnBrk="0" hangingPunct="1">
      <a:defRPr sz="5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a:t>https://www.youtube.com/watch?v=MibahHcvQ7Y&amp;t=14s&amp;ab_channel=AUroberman</a:t>
            </a:r>
            <a:endParaRPr lang="en-US" dirty="0"/>
          </a:p>
        </p:txBody>
      </p:sp>
      <p:sp>
        <p:nvSpPr>
          <p:cNvPr id="4" name="Slide Number Placeholder 3"/>
          <p:cNvSpPr>
            <a:spLocks noGrp="1"/>
          </p:cNvSpPr>
          <p:nvPr>
            <p:ph type="sldNum" sz="quarter" idx="10"/>
          </p:nvPr>
        </p:nvSpPr>
        <p:spPr/>
        <p:txBody>
          <a:bodyPr/>
          <a:lstStyle/>
          <a:p>
            <a:fld id="{26A1A87D-CAF7-4BDC-A0D3-C0DBEDE81619}" type="slidenum">
              <a:rPr lang="en-US" smtClean="0"/>
              <a:pPr/>
              <a:t>1</a:t>
            </a:fld>
            <a:endParaRPr lang="en-US" dirty="0"/>
          </a:p>
        </p:txBody>
      </p:sp>
    </p:spTree>
    <p:extLst>
      <p:ext uri="{BB962C8B-B14F-4D97-AF65-F5344CB8AC3E}">
        <p14:creationId xmlns:p14="http://schemas.microsoft.com/office/powerpoint/2010/main" val="24103070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ndard 4 columns">
    <p:bg>
      <p:bgPr>
        <a:solidFill>
          <a:srgbClr val="959300">
            <a:alpha val="54000"/>
          </a:srgbClr>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904188" y="5976145"/>
            <a:ext cx="10056813" cy="846363"/>
          </a:xfrm>
          <a:prstGeom prst="rect">
            <a:avLst/>
          </a:prstGeom>
        </p:spPr>
        <p:txBody>
          <a:bodyPr wrap="square" lIns="228589" tIns="228589" rIns="228589" bIns="228589">
            <a:spAutoFit/>
          </a:bodyPr>
          <a:lstStyle>
            <a:lvl1pPr marL="0" indent="0">
              <a:buNone/>
              <a:defRPr sz="2500" baseline="0">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endParaRPr lang="en-US" dirty="0"/>
          </a:p>
        </p:txBody>
      </p:sp>
      <p:sp>
        <p:nvSpPr>
          <p:cNvPr id="6" name="Text Placeholder 5"/>
          <p:cNvSpPr>
            <a:spLocks noGrp="1"/>
          </p:cNvSpPr>
          <p:nvPr>
            <p:ph type="body" sz="quarter" idx="11"/>
          </p:nvPr>
        </p:nvSpPr>
        <p:spPr>
          <a:xfrm>
            <a:off x="922341" y="5073261"/>
            <a:ext cx="10048875" cy="754045"/>
          </a:xfrm>
          <a:prstGeom prst="rect">
            <a:avLst/>
          </a:prstGeom>
          <a:solidFill>
            <a:srgbClr val="404726"/>
          </a:solidFill>
        </p:spPr>
        <p:txBody>
          <a:bodyPr lIns="91436" tIns="91436" rIns="91436" bIns="91436" anchor="ctr" anchorCtr="0">
            <a:spAutoFit/>
          </a:bodyPr>
          <a:lstStyle>
            <a:lvl1pPr marL="0" indent="0" algn="ctr">
              <a:buNone/>
              <a:defRPr sz="3700" b="1" u="none" baseline="0">
                <a:solidFill>
                  <a:schemeClr val="bg1"/>
                </a:solidFill>
              </a:defRPr>
            </a:lvl1pPr>
          </a:lstStyle>
          <a:p>
            <a:pPr lvl="0"/>
            <a:endParaRPr lang="en-US" dirty="0"/>
          </a:p>
        </p:txBody>
      </p:sp>
      <p:sp>
        <p:nvSpPr>
          <p:cNvPr id="20" name="Text Placeholder 5"/>
          <p:cNvSpPr>
            <a:spLocks noGrp="1"/>
          </p:cNvSpPr>
          <p:nvPr>
            <p:ph type="body" sz="quarter" idx="20"/>
          </p:nvPr>
        </p:nvSpPr>
        <p:spPr>
          <a:xfrm>
            <a:off x="922339" y="14212513"/>
            <a:ext cx="10050462"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endParaRPr lang="en-US" dirty="0"/>
          </a:p>
        </p:txBody>
      </p:sp>
      <p:sp>
        <p:nvSpPr>
          <p:cNvPr id="21" name="Text Placeholder 3"/>
          <p:cNvSpPr>
            <a:spLocks noGrp="1"/>
          </p:cNvSpPr>
          <p:nvPr>
            <p:ph type="body" sz="quarter" idx="21" hasCustomPrompt="1"/>
          </p:nvPr>
        </p:nvSpPr>
        <p:spPr>
          <a:xfrm>
            <a:off x="11587165" y="5976145"/>
            <a:ext cx="10048874" cy="846363"/>
          </a:xfrm>
          <a:prstGeom prst="rect">
            <a:avLst/>
          </a:prstGeom>
        </p:spPr>
        <p:txBody>
          <a:bodyPr wrap="square" lIns="228589" tIns="228589" rIns="228589" bIns="228589">
            <a:spAutoFit/>
          </a:bodyPr>
          <a:lstStyle>
            <a:lvl1pPr marL="0" indent="0">
              <a:buNone/>
              <a:defRPr sz="2500">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2" name="Text Placeholder 5"/>
          <p:cNvSpPr>
            <a:spLocks noGrp="1"/>
          </p:cNvSpPr>
          <p:nvPr>
            <p:ph type="body" sz="quarter" idx="22" hasCustomPrompt="1"/>
          </p:nvPr>
        </p:nvSpPr>
        <p:spPr>
          <a:xfrm>
            <a:off x="11587166" y="5073261"/>
            <a:ext cx="10048875" cy="754045"/>
          </a:xfrm>
          <a:prstGeom prst="rect">
            <a:avLst/>
          </a:prstGeom>
          <a:solidFill>
            <a:srgbClr val="404726"/>
          </a:solidFill>
        </p:spPr>
        <p:txBody>
          <a:bodyPr lIns="91436" tIns="91436" rIns="91436" bIns="91436" anchor="ctr" anchorCtr="0">
            <a:spAutoFit/>
          </a:bodyPr>
          <a:lstStyle>
            <a:lvl1pPr marL="0" indent="0" algn="ctr">
              <a:buNone/>
              <a:defRPr sz="3700" b="1" u="none" baseline="0">
                <a:solidFill>
                  <a:schemeClr val="bg1"/>
                </a:solidFill>
              </a:defRPr>
            </a:lvl1pPr>
          </a:lstStyle>
          <a:p>
            <a:pPr lvl="0"/>
            <a:r>
              <a:rPr lang="en-US" dirty="0"/>
              <a:t>(click to edit)</a:t>
            </a:r>
          </a:p>
        </p:txBody>
      </p:sp>
      <p:sp>
        <p:nvSpPr>
          <p:cNvPr id="23" name="Text Placeholder 3"/>
          <p:cNvSpPr>
            <a:spLocks noGrp="1"/>
          </p:cNvSpPr>
          <p:nvPr>
            <p:ph type="body" sz="quarter" idx="23" hasCustomPrompt="1"/>
          </p:nvPr>
        </p:nvSpPr>
        <p:spPr>
          <a:xfrm>
            <a:off x="22258339" y="6012721"/>
            <a:ext cx="10048874" cy="846363"/>
          </a:xfrm>
          <a:prstGeom prst="rect">
            <a:avLst/>
          </a:prstGeom>
        </p:spPr>
        <p:txBody>
          <a:bodyPr wrap="square" lIns="228589" tIns="228589" rIns="228589" bIns="228589">
            <a:spAutoFit/>
          </a:bodyPr>
          <a:lstStyle>
            <a:lvl1pPr marL="0" indent="0">
              <a:buNone/>
              <a:defRPr sz="2500">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4" name="Text Placeholder 5"/>
          <p:cNvSpPr>
            <a:spLocks noGrp="1"/>
          </p:cNvSpPr>
          <p:nvPr>
            <p:ph type="body" sz="quarter" idx="24" hasCustomPrompt="1"/>
          </p:nvPr>
        </p:nvSpPr>
        <p:spPr>
          <a:xfrm>
            <a:off x="22250400" y="5073261"/>
            <a:ext cx="10058400" cy="754045"/>
          </a:xfrm>
          <a:prstGeom prst="rect">
            <a:avLst/>
          </a:prstGeom>
          <a:solidFill>
            <a:srgbClr val="404726"/>
          </a:solidFill>
        </p:spPr>
        <p:txBody>
          <a:bodyPr lIns="91436" tIns="91436" rIns="91436" bIns="91436" anchor="ctr" anchorCtr="0">
            <a:spAutoFit/>
          </a:bodyPr>
          <a:lstStyle>
            <a:lvl1pPr marL="0" indent="0" algn="ctr">
              <a:buNone/>
              <a:defRPr sz="3700" b="1" u="none" baseline="0">
                <a:solidFill>
                  <a:schemeClr val="bg1"/>
                </a:solidFill>
              </a:defRPr>
            </a:lvl1pPr>
          </a:lstStyle>
          <a:p>
            <a:pPr lvl="0"/>
            <a:r>
              <a:rPr lang="en-US" dirty="0"/>
              <a:t>(click to edit)</a:t>
            </a:r>
          </a:p>
        </p:txBody>
      </p:sp>
      <p:sp>
        <p:nvSpPr>
          <p:cNvPr id="25" name="Text Placeholder 5"/>
          <p:cNvSpPr>
            <a:spLocks noGrp="1"/>
          </p:cNvSpPr>
          <p:nvPr>
            <p:ph type="body" sz="quarter" idx="25" hasCustomPrompt="1"/>
          </p:nvPr>
        </p:nvSpPr>
        <p:spPr>
          <a:xfrm>
            <a:off x="32914027" y="5073261"/>
            <a:ext cx="10047018"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(click to edit)</a:t>
            </a:r>
          </a:p>
        </p:txBody>
      </p:sp>
      <p:sp>
        <p:nvSpPr>
          <p:cNvPr id="26" name="Text Placeholder 3"/>
          <p:cNvSpPr>
            <a:spLocks noGrp="1"/>
          </p:cNvSpPr>
          <p:nvPr>
            <p:ph type="body" sz="quarter" idx="26" hasCustomPrompt="1"/>
          </p:nvPr>
        </p:nvSpPr>
        <p:spPr>
          <a:xfrm>
            <a:off x="32914027" y="5939569"/>
            <a:ext cx="10047018" cy="846363"/>
          </a:xfrm>
          <a:prstGeom prst="rect">
            <a:avLst/>
          </a:prstGeom>
        </p:spPr>
        <p:txBody>
          <a:bodyPr wrap="square" lIns="228589" tIns="228589" rIns="228589" bIns="228589">
            <a:spAutoFit/>
          </a:bodyPr>
          <a:lstStyle>
            <a:lvl1pPr marL="0" indent="0">
              <a:buNone/>
              <a:defRPr sz="2500">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7" name="Text Placeholder 5"/>
          <p:cNvSpPr>
            <a:spLocks noGrp="1"/>
          </p:cNvSpPr>
          <p:nvPr>
            <p:ph type="body" sz="quarter" idx="27" hasCustomPrompt="1"/>
          </p:nvPr>
        </p:nvSpPr>
        <p:spPr>
          <a:xfrm>
            <a:off x="32914027" y="14272738"/>
            <a:ext cx="10047018"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(click to edit)</a:t>
            </a:r>
          </a:p>
        </p:txBody>
      </p:sp>
      <p:sp>
        <p:nvSpPr>
          <p:cNvPr id="28" name="Text Placeholder 3"/>
          <p:cNvSpPr>
            <a:spLocks noGrp="1"/>
          </p:cNvSpPr>
          <p:nvPr>
            <p:ph type="body" sz="quarter" idx="28" hasCustomPrompt="1"/>
          </p:nvPr>
        </p:nvSpPr>
        <p:spPr>
          <a:xfrm>
            <a:off x="32914027" y="15011402"/>
            <a:ext cx="10052050" cy="846363"/>
          </a:xfrm>
          <a:prstGeom prst="rect">
            <a:avLst/>
          </a:prstGeom>
        </p:spPr>
        <p:txBody>
          <a:bodyPr wrap="square" lIns="228589" tIns="228589" rIns="228589" bIns="228589">
            <a:spAutoFit/>
          </a:bodyPr>
          <a:lstStyle>
            <a:lvl1pPr marL="0" indent="0">
              <a:buNone/>
              <a:defRPr sz="2500">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9" name="Text Placeholder 5"/>
          <p:cNvSpPr>
            <a:spLocks noGrp="1"/>
          </p:cNvSpPr>
          <p:nvPr>
            <p:ph type="body" sz="quarter" idx="29" hasCustomPrompt="1"/>
          </p:nvPr>
        </p:nvSpPr>
        <p:spPr>
          <a:xfrm>
            <a:off x="32914027" y="25679401"/>
            <a:ext cx="10047018"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Team Members</a:t>
            </a:r>
          </a:p>
        </p:txBody>
      </p:sp>
      <p:sp>
        <p:nvSpPr>
          <p:cNvPr id="30" name="Text Placeholder 3"/>
          <p:cNvSpPr>
            <a:spLocks noGrp="1"/>
          </p:cNvSpPr>
          <p:nvPr>
            <p:ph type="body" sz="quarter" idx="30" hasCustomPrompt="1"/>
          </p:nvPr>
        </p:nvSpPr>
        <p:spPr>
          <a:xfrm>
            <a:off x="32914027" y="26433446"/>
            <a:ext cx="10052050" cy="846363"/>
          </a:xfrm>
          <a:prstGeom prst="rect">
            <a:avLst/>
          </a:prstGeom>
        </p:spPr>
        <p:txBody>
          <a:bodyPr wrap="square" lIns="228589" tIns="228589" rIns="228589" bIns="228589">
            <a:spAutoFit/>
          </a:bodyPr>
          <a:lstStyle>
            <a:lvl1pPr marL="0" indent="0">
              <a:buNone/>
              <a:defRPr sz="2500" baseline="0">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Name, Credentials, Title</a:t>
            </a:r>
          </a:p>
        </p:txBody>
      </p:sp>
      <p:sp>
        <p:nvSpPr>
          <p:cNvPr id="60" name="Text Placeholder 3"/>
          <p:cNvSpPr>
            <a:spLocks noGrp="1"/>
          </p:cNvSpPr>
          <p:nvPr>
            <p:ph type="body" sz="quarter" idx="96"/>
          </p:nvPr>
        </p:nvSpPr>
        <p:spPr>
          <a:xfrm>
            <a:off x="904188" y="14951552"/>
            <a:ext cx="10056813" cy="846363"/>
          </a:xfrm>
          <a:prstGeom prst="rect">
            <a:avLst/>
          </a:prstGeom>
        </p:spPr>
        <p:txBody>
          <a:bodyPr wrap="square" lIns="228589" tIns="228589" rIns="228589" bIns="228589">
            <a:spAutoFit/>
          </a:bodyPr>
          <a:lstStyle>
            <a:lvl1pPr marL="0" indent="0">
              <a:buNone/>
              <a:defRPr sz="2500" baseline="0">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endParaRPr lang="en-US" dirty="0"/>
          </a:p>
        </p:txBody>
      </p:sp>
      <p:sp>
        <p:nvSpPr>
          <p:cNvPr id="78" name="Text Placeholder 76"/>
          <p:cNvSpPr>
            <a:spLocks noGrp="1"/>
          </p:cNvSpPr>
          <p:nvPr>
            <p:ph type="body" sz="quarter" idx="151" hasCustomPrompt="1"/>
          </p:nvPr>
        </p:nvSpPr>
        <p:spPr>
          <a:xfrm>
            <a:off x="1433745" y="2432971"/>
            <a:ext cx="29729007" cy="1280160"/>
          </a:xfrm>
          <a:prstGeom prst="rect">
            <a:avLst/>
          </a:prstGeom>
        </p:spPr>
        <p:txBody>
          <a:bodyPr anchor="t" anchorCtr="1">
            <a:normAutofit/>
          </a:bodyPr>
          <a:lstStyle>
            <a:lvl1pPr marL="0" indent="0" algn="ctr">
              <a:buFontTx/>
              <a:buNone/>
              <a:defRPr sz="8800">
                <a:solidFill>
                  <a:schemeClr val="bg1"/>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Fill in your topic here</a:t>
            </a:r>
          </a:p>
        </p:txBody>
      </p:sp>
      <p:sp>
        <p:nvSpPr>
          <p:cNvPr id="79" name="Text Placeholder 76"/>
          <p:cNvSpPr>
            <a:spLocks noGrp="1"/>
          </p:cNvSpPr>
          <p:nvPr>
            <p:ph type="body" sz="quarter" idx="153" hasCustomPrompt="1"/>
          </p:nvPr>
        </p:nvSpPr>
        <p:spPr>
          <a:xfrm>
            <a:off x="1433745" y="794997"/>
            <a:ext cx="29729007" cy="1637973"/>
          </a:xfrm>
          <a:prstGeom prst="rect">
            <a:avLst/>
          </a:prstGeom>
        </p:spPr>
        <p:txBody>
          <a:bodyPr anchor="t" anchorCtr="1">
            <a:normAutofit/>
          </a:bodyPr>
          <a:lstStyle>
            <a:lvl1pPr marL="0" indent="0" algn="ctr">
              <a:buFontTx/>
              <a:buNone/>
              <a:defRPr sz="11500">
                <a:solidFill>
                  <a:schemeClr val="bg1"/>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NGHS Charge RN Forum Feedback</a:t>
            </a:r>
          </a:p>
        </p:txBody>
      </p:sp>
      <p:sp>
        <p:nvSpPr>
          <p:cNvPr id="19" name="Text Placeholder 3"/>
          <p:cNvSpPr>
            <a:spLocks noGrp="1"/>
          </p:cNvSpPr>
          <p:nvPr>
            <p:ph type="body" sz="quarter" idx="154" hasCustomPrompt="1"/>
          </p:nvPr>
        </p:nvSpPr>
        <p:spPr>
          <a:xfrm>
            <a:off x="41588635" y="32072037"/>
            <a:ext cx="1790501" cy="846363"/>
          </a:xfrm>
          <a:prstGeom prst="rect">
            <a:avLst/>
          </a:prstGeom>
        </p:spPr>
        <p:txBody>
          <a:bodyPr wrap="square" lIns="228589" tIns="228589" rIns="228589" bIns="228589">
            <a:spAutoFit/>
          </a:bodyPr>
          <a:lstStyle>
            <a:lvl1pPr marL="0" indent="0">
              <a:buNone/>
              <a:defRPr sz="2500" b="1">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May 2018</a:t>
            </a:r>
          </a:p>
        </p:txBody>
      </p:sp>
      <p:pic>
        <p:nvPicPr>
          <p:cNvPr id="31" name="Picture 30"/>
          <p:cNvPicPr>
            <a:picLocks noChangeAspect="1"/>
          </p:cNvPicPr>
          <p:nvPr userDrawn="1"/>
        </p:nvPicPr>
        <p:blipFill rotWithShape="1">
          <a:blip r:embed="rId2" cstate="print">
            <a:extLst>
              <a:ext uri="{28A0092B-C50C-407E-A947-70E740481C1C}">
                <a14:useLocalDpi xmlns:a14="http://schemas.microsoft.com/office/drawing/2010/main" val="0"/>
              </a:ext>
            </a:extLst>
          </a:blip>
          <a:srcRect l="11534" t="22374" r="10468" b="22799"/>
          <a:stretch/>
        </p:blipFill>
        <p:spPr>
          <a:xfrm>
            <a:off x="32053663" y="601732"/>
            <a:ext cx="10430222" cy="3337671"/>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ndard 3 columns">
    <p:bg>
      <p:bgPr>
        <a:solidFill>
          <a:srgbClr val="959300">
            <a:alpha val="54000"/>
          </a:srgbClr>
        </a:solidFill>
        <a:effectLst/>
      </p:bgPr>
    </p:bg>
    <p:spTree>
      <p:nvGrpSpPr>
        <p:cNvPr id="1" name=""/>
        <p:cNvGrpSpPr/>
        <p:nvPr/>
      </p:nvGrpSpPr>
      <p:grpSpPr>
        <a:xfrm>
          <a:off x="0" y="0"/>
          <a:ext cx="0" cy="0"/>
          <a:chOff x="0" y="0"/>
          <a:chExt cx="0" cy="0"/>
        </a:xfrm>
      </p:grpSpPr>
      <p:sp>
        <p:nvSpPr>
          <p:cNvPr id="65" name="Text Placeholder 76"/>
          <p:cNvSpPr>
            <a:spLocks noGrp="1"/>
          </p:cNvSpPr>
          <p:nvPr>
            <p:ph type="body" sz="quarter" idx="151" hasCustomPrompt="1"/>
          </p:nvPr>
        </p:nvSpPr>
        <p:spPr>
          <a:xfrm>
            <a:off x="1360593" y="2484787"/>
            <a:ext cx="29690907" cy="1280160"/>
          </a:xfrm>
          <a:prstGeom prst="rect">
            <a:avLst/>
          </a:prstGeom>
        </p:spPr>
        <p:txBody>
          <a:bodyPr anchor="t" anchorCtr="1">
            <a:normAutofit/>
          </a:bodyPr>
          <a:lstStyle>
            <a:lvl1pPr marL="0" indent="0" algn="ctr">
              <a:buFontTx/>
              <a:buNone/>
              <a:defRPr sz="8800">
                <a:solidFill>
                  <a:schemeClr val="bg1"/>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Fill in your topic here</a:t>
            </a:r>
          </a:p>
        </p:txBody>
      </p:sp>
      <p:sp>
        <p:nvSpPr>
          <p:cNvPr id="66" name="Text Placeholder 76"/>
          <p:cNvSpPr>
            <a:spLocks noGrp="1"/>
          </p:cNvSpPr>
          <p:nvPr>
            <p:ph type="body" sz="quarter" idx="153" hasCustomPrompt="1"/>
          </p:nvPr>
        </p:nvSpPr>
        <p:spPr>
          <a:xfrm>
            <a:off x="1360593" y="846813"/>
            <a:ext cx="29690907" cy="1637973"/>
          </a:xfrm>
          <a:prstGeom prst="rect">
            <a:avLst/>
          </a:prstGeom>
        </p:spPr>
        <p:txBody>
          <a:bodyPr anchor="t" anchorCtr="1">
            <a:normAutofit/>
          </a:bodyPr>
          <a:lstStyle>
            <a:lvl1pPr marL="0" indent="0" algn="ctr">
              <a:buFontTx/>
              <a:buNone/>
              <a:defRPr sz="11500">
                <a:solidFill>
                  <a:schemeClr val="bg1"/>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NGHS Charge RN Forum Feedback</a:t>
            </a:r>
          </a:p>
        </p:txBody>
      </p:sp>
      <p:sp>
        <p:nvSpPr>
          <p:cNvPr id="4" name="Text Placeholder 3"/>
          <p:cNvSpPr>
            <a:spLocks noGrp="1"/>
          </p:cNvSpPr>
          <p:nvPr>
            <p:ph type="body" sz="quarter" idx="10" hasCustomPrompt="1"/>
          </p:nvPr>
        </p:nvSpPr>
        <p:spPr>
          <a:xfrm>
            <a:off x="904186" y="5838153"/>
            <a:ext cx="13591277" cy="861752"/>
          </a:xfrm>
          <a:prstGeom prst="rect">
            <a:avLst/>
          </a:prstGeom>
        </p:spPr>
        <p:txBody>
          <a:bodyPr wrap="square" lIns="228589" tIns="228589" rIns="228589" bIns="228589">
            <a:spAutoFit/>
          </a:bodyPr>
          <a:lstStyle>
            <a:lvl1pPr marL="0" indent="0">
              <a:buNone/>
              <a:defRPr sz="2600">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6" name="Text Placeholder 5"/>
          <p:cNvSpPr>
            <a:spLocks noGrp="1"/>
          </p:cNvSpPr>
          <p:nvPr>
            <p:ph type="body" sz="quarter" idx="11" hasCustomPrompt="1"/>
          </p:nvPr>
        </p:nvSpPr>
        <p:spPr>
          <a:xfrm>
            <a:off x="922338" y="4936695"/>
            <a:ext cx="13573126"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(click to add)</a:t>
            </a:r>
          </a:p>
        </p:txBody>
      </p:sp>
      <p:sp>
        <p:nvSpPr>
          <p:cNvPr id="19" name="Text Placeholder 3"/>
          <p:cNvSpPr>
            <a:spLocks noGrp="1"/>
          </p:cNvSpPr>
          <p:nvPr>
            <p:ph type="body" sz="quarter" idx="19" hasCustomPrompt="1"/>
          </p:nvPr>
        </p:nvSpPr>
        <p:spPr>
          <a:xfrm>
            <a:off x="922338" y="18240478"/>
            <a:ext cx="13592864" cy="861752"/>
          </a:xfrm>
          <a:prstGeom prst="rect">
            <a:avLst/>
          </a:prstGeom>
        </p:spPr>
        <p:txBody>
          <a:bodyPr wrap="square" lIns="228589" tIns="228589" rIns="228589" bIns="228589">
            <a:spAutoFit/>
          </a:bodyPr>
          <a:lstStyle>
            <a:lvl1pPr marL="0" indent="0">
              <a:buNone/>
              <a:defRPr sz="2600">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0" name="Text Placeholder 5"/>
          <p:cNvSpPr>
            <a:spLocks noGrp="1"/>
          </p:cNvSpPr>
          <p:nvPr>
            <p:ph type="body" sz="quarter" idx="20" hasCustomPrompt="1"/>
          </p:nvPr>
        </p:nvSpPr>
        <p:spPr>
          <a:xfrm>
            <a:off x="942080" y="17409229"/>
            <a:ext cx="13573125"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(click to add)</a:t>
            </a:r>
          </a:p>
        </p:txBody>
      </p:sp>
      <p:sp>
        <p:nvSpPr>
          <p:cNvPr id="21" name="Text Placeholder 3"/>
          <p:cNvSpPr>
            <a:spLocks noGrp="1"/>
          </p:cNvSpPr>
          <p:nvPr>
            <p:ph type="body" sz="quarter" idx="21" hasCustomPrompt="1"/>
          </p:nvPr>
        </p:nvSpPr>
        <p:spPr>
          <a:xfrm>
            <a:off x="15154276" y="21595083"/>
            <a:ext cx="13571534" cy="861752"/>
          </a:xfrm>
          <a:prstGeom prst="rect">
            <a:avLst/>
          </a:prstGeom>
        </p:spPr>
        <p:txBody>
          <a:bodyPr wrap="square" lIns="228589" tIns="228589" rIns="228589" bIns="228589">
            <a:spAutoFit/>
          </a:bodyPr>
          <a:lstStyle>
            <a:lvl1pPr marL="0" indent="0">
              <a:buNone/>
              <a:defRPr sz="2600">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2" name="Text Placeholder 5"/>
          <p:cNvSpPr>
            <a:spLocks noGrp="1"/>
          </p:cNvSpPr>
          <p:nvPr>
            <p:ph type="body" sz="quarter" idx="22" hasCustomPrompt="1"/>
          </p:nvPr>
        </p:nvSpPr>
        <p:spPr>
          <a:xfrm>
            <a:off x="15154276" y="20739663"/>
            <a:ext cx="13571534"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(click to add)</a:t>
            </a:r>
          </a:p>
        </p:txBody>
      </p:sp>
      <p:sp>
        <p:nvSpPr>
          <p:cNvPr id="23" name="Text Placeholder 3"/>
          <p:cNvSpPr>
            <a:spLocks noGrp="1"/>
          </p:cNvSpPr>
          <p:nvPr>
            <p:ph type="body" sz="quarter" idx="23" hasCustomPrompt="1"/>
          </p:nvPr>
        </p:nvSpPr>
        <p:spPr>
          <a:xfrm>
            <a:off x="15162215" y="5838153"/>
            <a:ext cx="13571534" cy="861752"/>
          </a:xfrm>
          <a:prstGeom prst="rect">
            <a:avLst/>
          </a:prstGeom>
        </p:spPr>
        <p:txBody>
          <a:bodyPr wrap="square" lIns="228589" tIns="228589" rIns="228589" bIns="228589">
            <a:spAutoFit/>
          </a:bodyPr>
          <a:lstStyle>
            <a:lvl1pPr marL="0" indent="0">
              <a:buNone/>
              <a:defRPr sz="2600">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4" name="Text Placeholder 5"/>
          <p:cNvSpPr>
            <a:spLocks noGrp="1"/>
          </p:cNvSpPr>
          <p:nvPr>
            <p:ph type="body" sz="quarter" idx="24" hasCustomPrompt="1"/>
          </p:nvPr>
        </p:nvSpPr>
        <p:spPr>
          <a:xfrm>
            <a:off x="15154277" y="4936695"/>
            <a:ext cx="13579475"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(click to add)</a:t>
            </a:r>
          </a:p>
        </p:txBody>
      </p:sp>
      <p:sp>
        <p:nvSpPr>
          <p:cNvPr id="25" name="Text Placeholder 5"/>
          <p:cNvSpPr>
            <a:spLocks noGrp="1"/>
          </p:cNvSpPr>
          <p:nvPr>
            <p:ph type="body" sz="quarter" idx="25" hasCustomPrompt="1"/>
          </p:nvPr>
        </p:nvSpPr>
        <p:spPr>
          <a:xfrm>
            <a:off x="29395741" y="4936695"/>
            <a:ext cx="13576029"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(click to add)</a:t>
            </a:r>
          </a:p>
        </p:txBody>
      </p:sp>
      <p:sp>
        <p:nvSpPr>
          <p:cNvPr id="26" name="Text Placeholder 3"/>
          <p:cNvSpPr>
            <a:spLocks noGrp="1"/>
          </p:cNvSpPr>
          <p:nvPr>
            <p:ph type="body" sz="quarter" idx="26" hasCustomPrompt="1"/>
          </p:nvPr>
        </p:nvSpPr>
        <p:spPr>
          <a:xfrm>
            <a:off x="29395741" y="5838153"/>
            <a:ext cx="13576029" cy="861752"/>
          </a:xfrm>
          <a:prstGeom prst="rect">
            <a:avLst/>
          </a:prstGeom>
        </p:spPr>
        <p:txBody>
          <a:bodyPr wrap="square" lIns="228589" tIns="228589" rIns="228589" bIns="228589">
            <a:spAutoFit/>
          </a:bodyPr>
          <a:lstStyle>
            <a:lvl1pPr marL="0" indent="0">
              <a:buNone/>
              <a:defRPr sz="2600">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7" name="Text Placeholder 5"/>
          <p:cNvSpPr>
            <a:spLocks noGrp="1"/>
          </p:cNvSpPr>
          <p:nvPr>
            <p:ph type="body" sz="quarter" idx="27" hasCustomPrompt="1"/>
          </p:nvPr>
        </p:nvSpPr>
        <p:spPr>
          <a:xfrm>
            <a:off x="29395741" y="17377122"/>
            <a:ext cx="13576029" cy="754045"/>
          </a:xfrm>
          <a:prstGeom prst="rect">
            <a:avLst/>
          </a:prstGeom>
          <a:solidFill>
            <a:srgbClr val="404726"/>
          </a:solidFill>
        </p:spPr>
        <p:txBody>
          <a:bodyPr wrap="square" lIns="91436" tIns="91436" rIns="91436" bIns="91436" anchor="ctr" anchorCtr="0">
            <a:spAutoFit/>
          </a:bodyPr>
          <a:lstStyle>
            <a:lvl1pPr marL="0" indent="0" algn="ctr">
              <a:buNone/>
              <a:tabLst/>
              <a:defRPr sz="3700" b="1" u="none" baseline="0">
                <a:solidFill>
                  <a:schemeClr val="bg1"/>
                </a:solidFill>
              </a:defRPr>
            </a:lvl1pPr>
          </a:lstStyle>
          <a:p>
            <a:pPr lvl="0"/>
            <a:r>
              <a:rPr lang="en-US" dirty="0"/>
              <a:t>(click to add)</a:t>
            </a:r>
          </a:p>
        </p:txBody>
      </p:sp>
      <p:sp>
        <p:nvSpPr>
          <p:cNvPr id="28" name="Text Placeholder 3"/>
          <p:cNvSpPr>
            <a:spLocks noGrp="1"/>
          </p:cNvSpPr>
          <p:nvPr>
            <p:ph type="body" sz="quarter" idx="28" hasCustomPrompt="1"/>
          </p:nvPr>
        </p:nvSpPr>
        <p:spPr>
          <a:xfrm>
            <a:off x="29390710" y="18157350"/>
            <a:ext cx="13581061" cy="861752"/>
          </a:xfrm>
          <a:prstGeom prst="rect">
            <a:avLst/>
          </a:prstGeom>
        </p:spPr>
        <p:txBody>
          <a:bodyPr wrap="square" lIns="228589" tIns="228589" rIns="228589" bIns="228589">
            <a:spAutoFit/>
          </a:bodyPr>
          <a:lstStyle>
            <a:lvl1pPr marL="0" indent="0">
              <a:buNone/>
              <a:defRPr sz="2600">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9" name="Text Placeholder 5"/>
          <p:cNvSpPr>
            <a:spLocks noGrp="1"/>
          </p:cNvSpPr>
          <p:nvPr>
            <p:ph type="body" sz="quarter" idx="29" hasCustomPrompt="1"/>
          </p:nvPr>
        </p:nvSpPr>
        <p:spPr>
          <a:xfrm>
            <a:off x="29395741" y="25845657"/>
            <a:ext cx="13576029"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Team Members</a:t>
            </a:r>
          </a:p>
        </p:txBody>
      </p:sp>
      <p:sp>
        <p:nvSpPr>
          <p:cNvPr id="30" name="Text Placeholder 3"/>
          <p:cNvSpPr>
            <a:spLocks noGrp="1"/>
          </p:cNvSpPr>
          <p:nvPr>
            <p:ph type="body" sz="quarter" idx="30" hasCustomPrompt="1"/>
          </p:nvPr>
        </p:nvSpPr>
        <p:spPr>
          <a:xfrm>
            <a:off x="29395742" y="26625887"/>
            <a:ext cx="13581061" cy="861752"/>
          </a:xfrm>
          <a:prstGeom prst="rect">
            <a:avLst/>
          </a:prstGeom>
        </p:spPr>
        <p:txBody>
          <a:bodyPr wrap="square" lIns="228589" tIns="228589" rIns="228589" bIns="228589">
            <a:spAutoFit/>
          </a:bodyPr>
          <a:lstStyle>
            <a:lvl1pPr marL="0" indent="0">
              <a:buNone/>
              <a:defRPr sz="2600" baseline="0">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Name, Credentials, Title</a:t>
            </a:r>
          </a:p>
        </p:txBody>
      </p:sp>
      <p:sp>
        <p:nvSpPr>
          <p:cNvPr id="32" name="Text Placeholder 3"/>
          <p:cNvSpPr>
            <a:spLocks noGrp="1"/>
          </p:cNvSpPr>
          <p:nvPr>
            <p:ph type="body" sz="quarter" idx="154" hasCustomPrompt="1"/>
          </p:nvPr>
        </p:nvSpPr>
        <p:spPr>
          <a:xfrm>
            <a:off x="41588635" y="32072037"/>
            <a:ext cx="1790501" cy="846363"/>
          </a:xfrm>
          <a:prstGeom prst="rect">
            <a:avLst/>
          </a:prstGeom>
        </p:spPr>
        <p:txBody>
          <a:bodyPr wrap="square" lIns="228589" tIns="228589" rIns="228589" bIns="228589">
            <a:spAutoFit/>
          </a:bodyPr>
          <a:lstStyle>
            <a:lvl1pPr marL="0" indent="0">
              <a:buNone/>
              <a:defRPr sz="2500" b="1">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May 2018</a:t>
            </a:r>
          </a:p>
        </p:txBody>
      </p:sp>
      <p:pic>
        <p:nvPicPr>
          <p:cNvPr id="31" name="Picture 30"/>
          <p:cNvPicPr>
            <a:picLocks noChangeAspect="1"/>
          </p:cNvPicPr>
          <p:nvPr userDrawn="1"/>
        </p:nvPicPr>
        <p:blipFill rotWithShape="1">
          <a:blip r:embed="rId2" cstate="print">
            <a:extLst>
              <a:ext uri="{28A0092B-C50C-407E-A947-70E740481C1C}">
                <a14:useLocalDpi xmlns:a14="http://schemas.microsoft.com/office/drawing/2010/main" val="0"/>
              </a:ext>
            </a:extLst>
          </a:blip>
          <a:srcRect l="11534" t="22374" r="10468" b="22799"/>
          <a:stretch/>
        </p:blipFill>
        <p:spPr>
          <a:xfrm>
            <a:off x="32053663" y="549916"/>
            <a:ext cx="10430222" cy="3337671"/>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ide center column">
    <p:bg>
      <p:bgRef idx="1001">
        <a:schemeClr val="bg1"/>
      </p:bgRef>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904188" y="5869325"/>
            <a:ext cx="10056813" cy="861752"/>
          </a:xfrm>
          <a:prstGeom prst="rect">
            <a:avLst/>
          </a:prstGeom>
        </p:spPr>
        <p:txBody>
          <a:bodyPr wrap="square" lIns="228589" tIns="228589" rIns="228589" bIns="228589">
            <a:spAutoFit/>
          </a:bodyPr>
          <a:lstStyle>
            <a:lvl1pPr marL="0" indent="0">
              <a:buNone/>
              <a:defRPr sz="2600">
                <a:solidFill>
                  <a:srgbClr val="404726"/>
                </a:solidFill>
                <a:latin typeface="Times New Roman" panose="02020603050405020304" pitchFamily="18" charset="0"/>
                <a:cs typeface="Times New Roman" panose="02020603050405020304"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6" name="Text Placeholder 5"/>
          <p:cNvSpPr>
            <a:spLocks noGrp="1"/>
          </p:cNvSpPr>
          <p:nvPr>
            <p:ph type="body" sz="quarter" idx="11" hasCustomPrompt="1"/>
          </p:nvPr>
        </p:nvSpPr>
        <p:spPr>
          <a:xfrm>
            <a:off x="922341" y="4891667"/>
            <a:ext cx="10048875" cy="754045"/>
          </a:xfrm>
          <a:prstGeom prst="rect">
            <a:avLst/>
          </a:prstGeom>
          <a:solidFill>
            <a:srgbClr val="404726"/>
          </a:solidFill>
        </p:spPr>
        <p:txBody>
          <a:bodyPr lIns="91436" tIns="91436" rIns="91436" bIns="91436" anchor="ctr" anchorCtr="0">
            <a:spAutoFit/>
          </a:bodyPr>
          <a:lstStyle>
            <a:lvl1pPr marL="0" indent="0" algn="ctr">
              <a:buNone/>
              <a:defRPr sz="3700" b="1" u="none" baseline="0">
                <a:solidFill>
                  <a:schemeClr val="bg1"/>
                </a:solidFill>
              </a:defRPr>
            </a:lvl1pPr>
          </a:lstStyle>
          <a:p>
            <a:pPr lvl="0"/>
            <a:r>
              <a:rPr lang="en-US" dirty="0"/>
              <a:t>(click to add)</a:t>
            </a:r>
          </a:p>
        </p:txBody>
      </p:sp>
      <p:sp>
        <p:nvSpPr>
          <p:cNvPr id="19" name="Text Placeholder 3"/>
          <p:cNvSpPr>
            <a:spLocks noGrp="1"/>
          </p:cNvSpPr>
          <p:nvPr>
            <p:ph type="body" sz="quarter" idx="19" hasCustomPrompt="1"/>
          </p:nvPr>
        </p:nvSpPr>
        <p:spPr>
          <a:xfrm>
            <a:off x="902598" y="15043762"/>
            <a:ext cx="10058400" cy="861752"/>
          </a:xfrm>
          <a:prstGeom prst="rect">
            <a:avLst/>
          </a:prstGeom>
        </p:spPr>
        <p:txBody>
          <a:bodyPr wrap="square" lIns="228589" tIns="228589" rIns="228589" bIns="228589">
            <a:spAutoFit/>
          </a:bodyPr>
          <a:lstStyle>
            <a:lvl1pPr marL="0" indent="0">
              <a:buNone/>
              <a:defRPr sz="2600">
                <a:solidFill>
                  <a:srgbClr val="404726"/>
                </a:solidFill>
                <a:latin typeface="Times New Roman" panose="02020603050405020304" pitchFamily="18" charset="0"/>
                <a:cs typeface="Times New Roman" panose="02020603050405020304"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0" name="Text Placeholder 5"/>
          <p:cNvSpPr>
            <a:spLocks noGrp="1"/>
          </p:cNvSpPr>
          <p:nvPr>
            <p:ph type="body" sz="quarter" idx="20" hasCustomPrompt="1"/>
          </p:nvPr>
        </p:nvSpPr>
        <p:spPr>
          <a:xfrm>
            <a:off x="922339" y="14212513"/>
            <a:ext cx="10050462"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(click to add)</a:t>
            </a:r>
          </a:p>
        </p:txBody>
      </p:sp>
      <p:sp>
        <p:nvSpPr>
          <p:cNvPr id="21" name="Text Placeholder 3"/>
          <p:cNvSpPr>
            <a:spLocks noGrp="1"/>
          </p:cNvSpPr>
          <p:nvPr>
            <p:ph type="body" sz="quarter" idx="21" hasCustomPrompt="1"/>
          </p:nvPr>
        </p:nvSpPr>
        <p:spPr>
          <a:xfrm>
            <a:off x="11587163" y="5861387"/>
            <a:ext cx="20720048" cy="861752"/>
          </a:xfrm>
          <a:prstGeom prst="rect">
            <a:avLst/>
          </a:prstGeom>
        </p:spPr>
        <p:txBody>
          <a:bodyPr wrap="square" lIns="228589" tIns="228589" rIns="228589" bIns="228589">
            <a:spAutoFit/>
          </a:bodyPr>
          <a:lstStyle>
            <a:lvl1pPr marL="0" indent="0">
              <a:buNone/>
              <a:defRPr sz="2600">
                <a:solidFill>
                  <a:srgbClr val="404726"/>
                </a:solidFill>
                <a:latin typeface="Times New Roman" panose="02020603050405020304" pitchFamily="18" charset="0"/>
                <a:cs typeface="Times New Roman" panose="02020603050405020304"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2" name="Text Placeholder 5"/>
          <p:cNvSpPr>
            <a:spLocks noGrp="1"/>
          </p:cNvSpPr>
          <p:nvPr>
            <p:ph type="body" sz="quarter" idx="22" hasCustomPrompt="1"/>
          </p:nvPr>
        </p:nvSpPr>
        <p:spPr>
          <a:xfrm>
            <a:off x="11587164" y="4891667"/>
            <a:ext cx="20720050"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(header)</a:t>
            </a:r>
          </a:p>
        </p:txBody>
      </p:sp>
      <p:sp>
        <p:nvSpPr>
          <p:cNvPr id="23" name="Text Placeholder 3"/>
          <p:cNvSpPr>
            <a:spLocks noGrp="1"/>
          </p:cNvSpPr>
          <p:nvPr>
            <p:ph type="body" sz="quarter" idx="23" hasCustomPrompt="1"/>
          </p:nvPr>
        </p:nvSpPr>
        <p:spPr>
          <a:xfrm>
            <a:off x="11587164" y="21896538"/>
            <a:ext cx="20720050" cy="861752"/>
          </a:xfrm>
          <a:prstGeom prst="rect">
            <a:avLst/>
          </a:prstGeom>
        </p:spPr>
        <p:txBody>
          <a:bodyPr wrap="square" lIns="228589" tIns="228589" rIns="228589" bIns="228589">
            <a:spAutoFit/>
          </a:bodyPr>
          <a:lstStyle>
            <a:lvl1pPr marL="0" indent="0">
              <a:buNone/>
              <a:defRPr sz="2600">
                <a:solidFill>
                  <a:srgbClr val="404726"/>
                </a:solidFill>
                <a:latin typeface="Times New Roman" panose="02020603050405020304" pitchFamily="18" charset="0"/>
                <a:cs typeface="Times New Roman" panose="02020603050405020304"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Enter your text here</a:t>
            </a:r>
          </a:p>
        </p:txBody>
      </p:sp>
      <p:sp>
        <p:nvSpPr>
          <p:cNvPr id="24" name="Text Placeholder 5"/>
          <p:cNvSpPr>
            <a:spLocks noGrp="1"/>
          </p:cNvSpPr>
          <p:nvPr>
            <p:ph type="body" sz="quarter" idx="24" hasCustomPrompt="1"/>
          </p:nvPr>
        </p:nvSpPr>
        <p:spPr>
          <a:xfrm>
            <a:off x="11587162" y="21074746"/>
            <a:ext cx="20720050"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(click to add)</a:t>
            </a:r>
          </a:p>
        </p:txBody>
      </p:sp>
      <p:sp>
        <p:nvSpPr>
          <p:cNvPr id="25" name="Text Placeholder 5"/>
          <p:cNvSpPr>
            <a:spLocks noGrp="1"/>
          </p:cNvSpPr>
          <p:nvPr>
            <p:ph type="body" sz="quarter" idx="25" hasCustomPrompt="1"/>
          </p:nvPr>
        </p:nvSpPr>
        <p:spPr>
          <a:xfrm>
            <a:off x="32905536" y="4891667"/>
            <a:ext cx="10047018"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(click to add)</a:t>
            </a:r>
          </a:p>
        </p:txBody>
      </p:sp>
      <p:sp>
        <p:nvSpPr>
          <p:cNvPr id="26" name="Text Placeholder 3"/>
          <p:cNvSpPr>
            <a:spLocks noGrp="1"/>
          </p:cNvSpPr>
          <p:nvPr>
            <p:ph type="body" sz="quarter" idx="26" hasCustomPrompt="1"/>
          </p:nvPr>
        </p:nvSpPr>
        <p:spPr>
          <a:xfrm>
            <a:off x="32905536" y="5831225"/>
            <a:ext cx="10047018" cy="861752"/>
          </a:xfrm>
          <a:prstGeom prst="rect">
            <a:avLst/>
          </a:prstGeom>
        </p:spPr>
        <p:txBody>
          <a:bodyPr wrap="square" lIns="228589" tIns="228589" rIns="228589" bIns="228589">
            <a:spAutoFit/>
          </a:bodyPr>
          <a:lstStyle>
            <a:lvl1pPr marL="0" indent="0">
              <a:buNone/>
              <a:defRPr sz="2600">
                <a:solidFill>
                  <a:srgbClr val="404726"/>
                </a:solidFill>
                <a:latin typeface="Times New Roman" panose="02020603050405020304" pitchFamily="18" charset="0"/>
                <a:cs typeface="Times New Roman" panose="02020603050405020304"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Enter your text here</a:t>
            </a:r>
          </a:p>
        </p:txBody>
      </p:sp>
      <p:sp>
        <p:nvSpPr>
          <p:cNvPr id="27" name="Text Placeholder 5"/>
          <p:cNvSpPr>
            <a:spLocks noGrp="1"/>
          </p:cNvSpPr>
          <p:nvPr>
            <p:ph type="body" sz="quarter" idx="27" hasCustomPrompt="1"/>
          </p:nvPr>
        </p:nvSpPr>
        <p:spPr>
          <a:xfrm>
            <a:off x="32905536" y="14272738"/>
            <a:ext cx="10047018"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(click to add)</a:t>
            </a:r>
          </a:p>
        </p:txBody>
      </p:sp>
      <p:sp>
        <p:nvSpPr>
          <p:cNvPr id="28" name="Text Placeholder 3"/>
          <p:cNvSpPr>
            <a:spLocks noGrp="1"/>
          </p:cNvSpPr>
          <p:nvPr>
            <p:ph type="body" sz="quarter" idx="28" hasCustomPrompt="1"/>
          </p:nvPr>
        </p:nvSpPr>
        <p:spPr>
          <a:xfrm>
            <a:off x="32905536" y="15011402"/>
            <a:ext cx="10052050" cy="861752"/>
          </a:xfrm>
          <a:prstGeom prst="rect">
            <a:avLst/>
          </a:prstGeom>
        </p:spPr>
        <p:txBody>
          <a:bodyPr wrap="square" lIns="228589" tIns="228589" rIns="228589" bIns="228589">
            <a:spAutoFit/>
          </a:bodyPr>
          <a:lstStyle>
            <a:lvl1pPr marL="0" indent="0">
              <a:buNone/>
              <a:defRPr sz="2600">
                <a:solidFill>
                  <a:srgbClr val="404726"/>
                </a:solidFill>
                <a:latin typeface="Times New Roman" panose="02020603050405020304" pitchFamily="18" charset="0"/>
                <a:cs typeface="Times New Roman" panose="02020603050405020304"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Enter your text here</a:t>
            </a:r>
          </a:p>
        </p:txBody>
      </p:sp>
      <p:sp>
        <p:nvSpPr>
          <p:cNvPr id="29" name="Text Placeholder 5"/>
          <p:cNvSpPr>
            <a:spLocks noGrp="1"/>
          </p:cNvSpPr>
          <p:nvPr>
            <p:ph type="body" sz="quarter" idx="29" hasCustomPrompt="1"/>
          </p:nvPr>
        </p:nvSpPr>
        <p:spPr>
          <a:xfrm>
            <a:off x="32905536" y="25669876"/>
            <a:ext cx="10047018"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Team Members</a:t>
            </a:r>
          </a:p>
        </p:txBody>
      </p:sp>
      <p:sp>
        <p:nvSpPr>
          <p:cNvPr id="30" name="Text Placeholder 3"/>
          <p:cNvSpPr>
            <a:spLocks noGrp="1"/>
          </p:cNvSpPr>
          <p:nvPr>
            <p:ph type="body" sz="quarter" idx="30" hasCustomPrompt="1"/>
          </p:nvPr>
        </p:nvSpPr>
        <p:spPr>
          <a:xfrm>
            <a:off x="32905536" y="26436774"/>
            <a:ext cx="10052050" cy="861752"/>
          </a:xfrm>
          <a:prstGeom prst="rect">
            <a:avLst/>
          </a:prstGeom>
        </p:spPr>
        <p:txBody>
          <a:bodyPr wrap="square" lIns="228589" tIns="228589" rIns="228589" bIns="228589">
            <a:spAutoFit/>
          </a:bodyPr>
          <a:lstStyle>
            <a:lvl1pPr marL="0" indent="0">
              <a:buNone/>
              <a:defRPr sz="2600">
                <a:solidFill>
                  <a:srgbClr val="404726"/>
                </a:solidFill>
                <a:latin typeface="Times New Roman" panose="02020603050405020304" pitchFamily="18" charset="0"/>
                <a:cs typeface="Times New Roman" panose="02020603050405020304"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Name, Credentials, Title</a:t>
            </a:r>
          </a:p>
        </p:txBody>
      </p:sp>
      <p:sp>
        <p:nvSpPr>
          <p:cNvPr id="65" name="Text Placeholder 76"/>
          <p:cNvSpPr>
            <a:spLocks noGrp="1"/>
          </p:cNvSpPr>
          <p:nvPr>
            <p:ph type="body" sz="quarter" idx="151" hasCustomPrompt="1"/>
          </p:nvPr>
        </p:nvSpPr>
        <p:spPr>
          <a:xfrm>
            <a:off x="1474893" y="2408587"/>
            <a:ext cx="29919507" cy="1280160"/>
          </a:xfrm>
          <a:prstGeom prst="rect">
            <a:avLst/>
          </a:prstGeom>
        </p:spPr>
        <p:txBody>
          <a:bodyPr anchor="t" anchorCtr="1">
            <a:normAutofit/>
          </a:bodyPr>
          <a:lstStyle>
            <a:lvl1pPr marL="0" indent="0" algn="ctr">
              <a:buFontTx/>
              <a:buNone/>
              <a:defRPr sz="8800">
                <a:solidFill>
                  <a:schemeClr val="bg1"/>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Fill in your topic here</a:t>
            </a:r>
          </a:p>
        </p:txBody>
      </p:sp>
      <p:sp>
        <p:nvSpPr>
          <p:cNvPr id="66" name="Text Placeholder 76"/>
          <p:cNvSpPr>
            <a:spLocks noGrp="1"/>
          </p:cNvSpPr>
          <p:nvPr>
            <p:ph type="body" sz="quarter" idx="153" hasCustomPrompt="1"/>
          </p:nvPr>
        </p:nvSpPr>
        <p:spPr>
          <a:xfrm>
            <a:off x="1474893" y="770613"/>
            <a:ext cx="29919507" cy="1637973"/>
          </a:xfrm>
          <a:prstGeom prst="rect">
            <a:avLst/>
          </a:prstGeom>
        </p:spPr>
        <p:txBody>
          <a:bodyPr anchor="t" anchorCtr="1">
            <a:normAutofit/>
          </a:bodyPr>
          <a:lstStyle>
            <a:lvl1pPr marL="0" indent="0" algn="ctr">
              <a:buFontTx/>
              <a:buNone/>
              <a:defRPr sz="11500">
                <a:solidFill>
                  <a:schemeClr val="bg1"/>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NGHS Charge RN Forum Feedback</a:t>
            </a:r>
          </a:p>
        </p:txBody>
      </p:sp>
      <p:sp>
        <p:nvSpPr>
          <p:cNvPr id="32" name="Text Placeholder 3"/>
          <p:cNvSpPr>
            <a:spLocks noGrp="1"/>
          </p:cNvSpPr>
          <p:nvPr>
            <p:ph type="body" sz="quarter" idx="154" hasCustomPrompt="1"/>
          </p:nvPr>
        </p:nvSpPr>
        <p:spPr>
          <a:xfrm>
            <a:off x="41588635" y="32072037"/>
            <a:ext cx="1790501" cy="846363"/>
          </a:xfrm>
          <a:prstGeom prst="rect">
            <a:avLst/>
          </a:prstGeom>
        </p:spPr>
        <p:txBody>
          <a:bodyPr wrap="square" lIns="228589" tIns="228589" rIns="228589" bIns="228589">
            <a:spAutoFit/>
          </a:bodyPr>
          <a:lstStyle>
            <a:lvl1pPr marL="0" indent="0">
              <a:buNone/>
              <a:defRPr sz="2500" b="1">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May 2018</a:t>
            </a:r>
          </a:p>
        </p:txBody>
      </p:sp>
      <p:pic>
        <p:nvPicPr>
          <p:cNvPr id="31" name="Picture 30"/>
          <p:cNvPicPr>
            <a:picLocks noChangeAspect="1"/>
          </p:cNvPicPr>
          <p:nvPr userDrawn="1"/>
        </p:nvPicPr>
        <p:blipFill rotWithShape="1">
          <a:blip r:embed="rId2" cstate="print">
            <a:extLst>
              <a:ext uri="{28A0092B-C50C-407E-A947-70E740481C1C}">
                <a14:useLocalDpi xmlns:a14="http://schemas.microsoft.com/office/drawing/2010/main" val="0"/>
              </a:ext>
            </a:extLst>
          </a:blip>
          <a:srcRect l="11534" t="22374" r="10468" b="22799"/>
          <a:stretch/>
        </p:blipFill>
        <p:spPr>
          <a:xfrm>
            <a:off x="32053663" y="523292"/>
            <a:ext cx="10430222" cy="3337671"/>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wmf"/><Relationship Id="rId13" Type="http://schemas.openxmlformats.org/officeDocument/2006/relationships/image" Target="../media/image10.png"/><Relationship Id="rId18" Type="http://schemas.openxmlformats.org/officeDocument/2006/relationships/image" Target="../media/image5.wmf"/><Relationship Id="rId3" Type="http://schemas.openxmlformats.org/officeDocument/2006/relationships/vmlDrawing" Target="../drawings/vmlDrawing1.vml"/><Relationship Id="rId7" Type="http://schemas.openxmlformats.org/officeDocument/2006/relationships/oleObject" Target="../embeddings/oleObject2.bin"/><Relationship Id="rId12" Type="http://schemas.openxmlformats.org/officeDocument/2006/relationships/image" Target="../media/image9.png"/><Relationship Id="rId17" Type="http://schemas.openxmlformats.org/officeDocument/2006/relationships/oleObject" Target="../embeddings/oleObject4.bin"/><Relationship Id="rId2" Type="http://schemas.openxmlformats.org/officeDocument/2006/relationships/theme" Target="../theme/theme2.xml"/><Relationship Id="rId16" Type="http://schemas.openxmlformats.org/officeDocument/2006/relationships/image" Target="../media/image4.wmf"/><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8.png"/><Relationship Id="rId5" Type="http://schemas.openxmlformats.org/officeDocument/2006/relationships/image" Target="../media/image2.wmf"/><Relationship Id="rId15" Type="http://schemas.openxmlformats.org/officeDocument/2006/relationships/oleObject" Target="../embeddings/oleObject3.bin"/><Relationship Id="rId10" Type="http://schemas.openxmlformats.org/officeDocument/2006/relationships/image" Target="../media/image7.jpeg"/><Relationship Id="rId4" Type="http://schemas.openxmlformats.org/officeDocument/2006/relationships/oleObject" Target="../embeddings/oleObject1.bin"/><Relationship Id="rId9" Type="http://schemas.openxmlformats.org/officeDocument/2006/relationships/hyperlink" Target="http://www.facebook.com/pages/PosterPresentationscom/217914411419?v=app_4949752878&amp;ref=ts" TargetMode="External"/><Relationship Id="rId14" Type="http://schemas.openxmlformats.org/officeDocument/2006/relationships/image" Target="../media/image11.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wmf"/><Relationship Id="rId13" Type="http://schemas.openxmlformats.org/officeDocument/2006/relationships/image" Target="../media/image10.png"/><Relationship Id="rId18" Type="http://schemas.openxmlformats.org/officeDocument/2006/relationships/image" Target="../media/image5.wmf"/><Relationship Id="rId3" Type="http://schemas.openxmlformats.org/officeDocument/2006/relationships/vmlDrawing" Target="../drawings/vmlDrawing2.vml"/><Relationship Id="rId7" Type="http://schemas.openxmlformats.org/officeDocument/2006/relationships/oleObject" Target="../embeddings/oleObject6.bin"/><Relationship Id="rId12" Type="http://schemas.openxmlformats.org/officeDocument/2006/relationships/image" Target="../media/image9.png"/><Relationship Id="rId17" Type="http://schemas.openxmlformats.org/officeDocument/2006/relationships/oleObject" Target="../embeddings/oleObject8.bin"/><Relationship Id="rId2" Type="http://schemas.openxmlformats.org/officeDocument/2006/relationships/theme" Target="../theme/theme3.xml"/><Relationship Id="rId16" Type="http://schemas.openxmlformats.org/officeDocument/2006/relationships/image" Target="../media/image4.wmf"/><Relationship Id="rId1" Type="http://schemas.openxmlformats.org/officeDocument/2006/relationships/slideLayout" Target="../slideLayouts/slideLayout3.xml"/><Relationship Id="rId6" Type="http://schemas.openxmlformats.org/officeDocument/2006/relationships/image" Target="../media/image6.png"/><Relationship Id="rId11" Type="http://schemas.openxmlformats.org/officeDocument/2006/relationships/image" Target="../media/image8.png"/><Relationship Id="rId5" Type="http://schemas.openxmlformats.org/officeDocument/2006/relationships/image" Target="../media/image2.wmf"/><Relationship Id="rId15" Type="http://schemas.openxmlformats.org/officeDocument/2006/relationships/oleObject" Target="../embeddings/oleObject7.bin"/><Relationship Id="rId10" Type="http://schemas.openxmlformats.org/officeDocument/2006/relationships/image" Target="../media/image7.jpeg"/><Relationship Id="rId4" Type="http://schemas.openxmlformats.org/officeDocument/2006/relationships/oleObject" Target="../embeddings/oleObject5.bin"/><Relationship Id="rId9" Type="http://schemas.openxmlformats.org/officeDocument/2006/relationships/hyperlink" Target="http://www.facebook.com/pages/PosterPresentationscom/217914411419?v=app_4949752878&amp;ref=ts" TargetMode="External"/><Relationship Id="rId14" Type="http://schemas.openxmlformats.org/officeDocument/2006/relationships/image" Target="../media/image1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959300">
            <a:alpha val="51000"/>
          </a:srgbClr>
        </a:solidFill>
        <a:effectLst/>
      </p:bgPr>
    </p:bg>
    <p:spTree>
      <p:nvGrpSpPr>
        <p:cNvPr id="1" name=""/>
        <p:cNvGrpSpPr/>
        <p:nvPr/>
      </p:nvGrpSpPr>
      <p:grpSpPr>
        <a:xfrm>
          <a:off x="0" y="0"/>
          <a:ext cx="0" cy="0"/>
          <a:chOff x="0" y="0"/>
          <a:chExt cx="0" cy="0"/>
        </a:xfrm>
      </p:grpSpPr>
      <p:sp>
        <p:nvSpPr>
          <p:cNvPr id="7" name="Rectangle 36"/>
          <p:cNvSpPr>
            <a:spLocks noChangeArrowheads="1"/>
          </p:cNvSpPr>
          <p:nvPr/>
        </p:nvSpPr>
        <p:spPr bwMode="auto">
          <a:xfrm>
            <a:off x="0" y="0"/>
            <a:ext cx="43891200" cy="4171774"/>
          </a:xfrm>
          <a:prstGeom prst="rect">
            <a:avLst/>
          </a:prstGeom>
          <a:solidFill>
            <a:srgbClr val="959300"/>
          </a:solidFill>
          <a:ln w="9525">
            <a:noFill/>
            <a:miter lim="800000"/>
            <a:headEnd/>
            <a:tailEnd/>
          </a:ln>
          <a:effectLst/>
        </p:spPr>
        <p:txBody>
          <a:bodyPr wrap="none" lIns="91436" tIns="45717" rIns="91436" bIns="45717" anchor="ctr"/>
          <a:lstStyle/>
          <a:p>
            <a:pPr>
              <a:defRPr/>
            </a:pPr>
            <a:endParaRPr lang="en-US" dirty="0"/>
          </a:p>
        </p:txBody>
      </p:sp>
      <p:sp>
        <p:nvSpPr>
          <p:cNvPr id="9" name="Rectangle 9"/>
          <p:cNvSpPr>
            <a:spLocks noChangeArrowheads="1"/>
          </p:cNvSpPr>
          <p:nvPr/>
        </p:nvSpPr>
        <p:spPr bwMode="auto">
          <a:xfrm>
            <a:off x="0" y="4248251"/>
            <a:ext cx="43891200" cy="45719"/>
          </a:xfrm>
          <a:prstGeom prst="rect">
            <a:avLst/>
          </a:prstGeom>
          <a:solidFill>
            <a:srgbClr val="959300"/>
          </a:solidFill>
          <a:ln w="152400">
            <a:solidFill>
              <a:srgbClr val="959300"/>
            </a:solidFill>
            <a:miter lim="800000"/>
            <a:headEnd/>
            <a:tailEnd/>
          </a:ln>
          <a:effectLst/>
        </p:spPr>
        <p:txBody>
          <a:bodyPr wrap="none" lIns="91436" tIns="45717" rIns="91436" bIns="45717" anchor="ctr"/>
          <a:lstStyle/>
          <a:p>
            <a:pPr>
              <a:defRPr/>
            </a:pPr>
            <a:endParaRPr lang="en-US" dirty="0"/>
          </a:p>
        </p:txBody>
      </p:sp>
      <p:sp>
        <p:nvSpPr>
          <p:cNvPr id="10" name="Text Box 14"/>
          <p:cNvSpPr txBox="1">
            <a:spLocks noChangeArrowheads="1"/>
          </p:cNvSpPr>
          <p:nvPr/>
        </p:nvSpPr>
        <p:spPr bwMode="auto">
          <a:xfrm>
            <a:off x="1567305" y="32315729"/>
            <a:ext cx="2514600" cy="336819"/>
          </a:xfrm>
          <a:prstGeom prst="rect">
            <a:avLst/>
          </a:prstGeom>
          <a:noFill/>
          <a:ln w="9525">
            <a:noFill/>
            <a:miter lim="800000"/>
            <a:headEnd/>
            <a:tailEnd/>
          </a:ln>
          <a:effectLst/>
        </p:spPr>
        <p:txBody>
          <a:bodyPr lIns="91263" tIns="45623" rIns="91263" bIns="45623">
            <a:spAutoFit/>
          </a:bodyPr>
          <a:lstStyle/>
          <a:p>
            <a:pPr eaLnBrk="0" hangingPunct="0">
              <a:lnSpc>
                <a:spcPct val="65000"/>
              </a:lnSpc>
              <a:spcBef>
                <a:spcPct val="50000"/>
              </a:spcBef>
              <a:defRPr/>
            </a:pPr>
            <a:r>
              <a:rPr lang="en-US" sz="500" b="1" dirty="0">
                <a:solidFill>
                  <a:schemeClr val="bg1">
                    <a:lumMod val="75000"/>
                  </a:schemeClr>
                </a:solidFill>
                <a:latin typeface="Arial" charset="0"/>
              </a:rPr>
              <a:t>RESEARCH POSTER PRESENTATION DESIGN © 2015</a:t>
            </a:r>
          </a:p>
          <a:p>
            <a:pPr eaLnBrk="0" hangingPunct="0">
              <a:lnSpc>
                <a:spcPct val="65000"/>
              </a:lnSpc>
              <a:spcBef>
                <a:spcPct val="50000"/>
              </a:spcBef>
              <a:defRPr/>
            </a:pPr>
            <a:r>
              <a:rPr lang="en-US" sz="1100" b="1" dirty="0">
                <a:solidFill>
                  <a:schemeClr val="bg1">
                    <a:lumMod val="75000"/>
                  </a:schemeClr>
                </a:solidFill>
                <a:latin typeface="Arial" charset="0"/>
              </a:rPr>
              <a:t>www.PosterPresentations.com</a:t>
            </a:r>
          </a:p>
        </p:txBody>
      </p:sp>
      <p:sp>
        <p:nvSpPr>
          <p:cNvPr id="2" name="Rounded Rectangle 1"/>
          <p:cNvSpPr/>
          <p:nvPr userDrawn="1"/>
        </p:nvSpPr>
        <p:spPr>
          <a:xfrm>
            <a:off x="922338" y="5047489"/>
            <a:ext cx="10058400" cy="27164332"/>
          </a:xfrm>
          <a:prstGeom prst="roundRect">
            <a:avLst>
              <a:gd name="adj" fmla="val 9229"/>
            </a:avLst>
          </a:prstGeom>
          <a:gradFill>
            <a:gsLst>
              <a:gs pos="0">
                <a:srgbClr val="CDD2DE"/>
              </a:gs>
              <a:gs pos="0">
                <a:srgbClr val="CDD2DE"/>
              </a:gs>
              <a:gs pos="100000">
                <a:srgbClr val="F3F5FA"/>
              </a:gs>
            </a:gsLst>
            <a:lin ang="16200000" scaled="1"/>
          </a:gradFill>
          <a:ln>
            <a:solidFill>
              <a:schemeClr val="accent5">
                <a:lumMod val="50000"/>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ounded Rectangle 22"/>
          <p:cNvSpPr/>
          <p:nvPr userDrawn="1"/>
        </p:nvSpPr>
        <p:spPr>
          <a:xfrm>
            <a:off x="11587692" y="5047489"/>
            <a:ext cx="10058400" cy="27164331"/>
          </a:xfrm>
          <a:prstGeom prst="roundRect">
            <a:avLst>
              <a:gd name="adj" fmla="val 9229"/>
            </a:avLst>
          </a:prstGeom>
          <a:gradFill>
            <a:gsLst>
              <a:gs pos="0">
                <a:srgbClr val="CDD2DE"/>
              </a:gs>
              <a:gs pos="0">
                <a:srgbClr val="CDD2DE"/>
              </a:gs>
              <a:gs pos="100000">
                <a:srgbClr val="F3F5FA"/>
              </a:gs>
            </a:gsLst>
            <a:lin ang="16200000" scaled="1"/>
          </a:gradFill>
          <a:ln>
            <a:solidFill>
              <a:schemeClr val="accent5">
                <a:lumMod val="50000"/>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ounded Rectangle 23"/>
          <p:cNvSpPr/>
          <p:nvPr userDrawn="1"/>
        </p:nvSpPr>
        <p:spPr>
          <a:xfrm>
            <a:off x="22253046" y="5047489"/>
            <a:ext cx="10058400" cy="27164331"/>
          </a:xfrm>
          <a:prstGeom prst="roundRect">
            <a:avLst>
              <a:gd name="adj" fmla="val 9229"/>
            </a:avLst>
          </a:prstGeom>
          <a:gradFill>
            <a:gsLst>
              <a:gs pos="0">
                <a:srgbClr val="CDD2DE"/>
              </a:gs>
              <a:gs pos="0">
                <a:srgbClr val="CDD2DE"/>
              </a:gs>
              <a:gs pos="100000">
                <a:srgbClr val="F3F5FA"/>
              </a:gs>
            </a:gsLst>
            <a:lin ang="16200000" scaled="1"/>
          </a:gradFill>
          <a:ln>
            <a:solidFill>
              <a:schemeClr val="accent5">
                <a:lumMod val="50000"/>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ounded Rectangle 25"/>
          <p:cNvSpPr/>
          <p:nvPr userDrawn="1"/>
        </p:nvSpPr>
        <p:spPr>
          <a:xfrm>
            <a:off x="32918400" y="5047489"/>
            <a:ext cx="10058400" cy="27164331"/>
          </a:xfrm>
          <a:prstGeom prst="roundRect">
            <a:avLst>
              <a:gd name="adj" fmla="val 9229"/>
            </a:avLst>
          </a:prstGeom>
          <a:gradFill>
            <a:gsLst>
              <a:gs pos="0">
                <a:srgbClr val="CDD2DE"/>
              </a:gs>
              <a:gs pos="0">
                <a:srgbClr val="CDD2DE"/>
              </a:gs>
              <a:gs pos="100000">
                <a:srgbClr val="F3F5FA"/>
              </a:gs>
            </a:gsLst>
            <a:lin ang="16200000" scaled="1"/>
          </a:gradFill>
          <a:ln>
            <a:solidFill>
              <a:schemeClr val="accent5">
                <a:lumMod val="50000"/>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 bg1="lt1" tx1="dk1" bg2="lt2" tx2="dk2" accent1="accent1" accent2="accent2" accent3="accent3" accent4="accent4" accent5="accent5" accent6="accent6" hlink="hlink" folHlink="folHlink"/>
  <p:sldLayoutIdLst>
    <p:sldLayoutId id="2147483652" r:id="rId1"/>
  </p:sldLayoutIdLst>
  <p:txStyles>
    <p:titleStyle>
      <a:lvl1pPr algn="ctr" defTabSz="4388900" rtl="0" eaLnBrk="1" latinLnBrk="0" hangingPunct="1">
        <a:spcBef>
          <a:spcPct val="0"/>
        </a:spcBef>
        <a:buNone/>
        <a:defRPr sz="8800" kern="1200">
          <a:solidFill>
            <a:schemeClr val="bg1"/>
          </a:solidFill>
          <a:latin typeface="Trebuchet MS" pitchFamily="34" charset="0"/>
          <a:ea typeface="+mj-ea"/>
          <a:cs typeface="+mj-cs"/>
        </a:defRPr>
      </a:lvl1pPr>
    </p:titleStyle>
    <p:bodyStyle>
      <a:lvl1pPr marL="1645838" indent="-1645838" algn="l" defTabSz="4388900" rtl="0" eaLnBrk="1" latinLnBrk="0" hangingPunct="1">
        <a:spcBef>
          <a:spcPct val="20000"/>
        </a:spcBef>
        <a:buFont typeface="Arial" pitchFamily="34" charset="0"/>
        <a:buChar char="•"/>
        <a:defRPr sz="15400" kern="1200">
          <a:solidFill>
            <a:schemeClr val="tx1"/>
          </a:solidFill>
          <a:latin typeface="+mn-lt"/>
          <a:ea typeface="+mn-ea"/>
          <a:cs typeface="+mn-cs"/>
        </a:defRPr>
      </a:lvl1pPr>
      <a:lvl2pPr marL="3565982" indent="-1371531" algn="l" defTabSz="4388900"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486126" indent="-1097226" algn="l" defTabSz="4388900" rtl="0" eaLnBrk="1" latinLnBrk="0" hangingPunct="1">
        <a:spcBef>
          <a:spcPct val="20000"/>
        </a:spcBef>
        <a:buFont typeface="Arial" pitchFamily="34" charset="0"/>
        <a:buChar char="•"/>
        <a:defRPr sz="11600" kern="1200">
          <a:solidFill>
            <a:schemeClr val="tx1"/>
          </a:solidFill>
          <a:latin typeface="+mn-lt"/>
          <a:ea typeface="+mn-ea"/>
          <a:cs typeface="+mn-cs"/>
        </a:defRPr>
      </a:lvl3pPr>
      <a:lvl4pPr marL="76805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0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p:bodyStyle>
    <p:otherStyle>
      <a:defPPr>
        <a:defRPr lang="en-US"/>
      </a:defPPr>
      <a:lvl1pPr marL="0" algn="l" defTabSz="4388900" rtl="0" eaLnBrk="1" latinLnBrk="0" hangingPunct="1">
        <a:defRPr sz="8600" kern="1200">
          <a:solidFill>
            <a:schemeClr val="tx1"/>
          </a:solidFill>
          <a:latin typeface="+mn-lt"/>
          <a:ea typeface="+mn-ea"/>
          <a:cs typeface="+mn-cs"/>
        </a:defRPr>
      </a:lvl1pPr>
      <a:lvl2pPr marL="2194451" algn="l" defTabSz="4388900" rtl="0" eaLnBrk="1" latinLnBrk="0" hangingPunct="1">
        <a:defRPr sz="8600" kern="1200">
          <a:solidFill>
            <a:schemeClr val="tx1"/>
          </a:solidFill>
          <a:latin typeface="+mn-lt"/>
          <a:ea typeface="+mn-ea"/>
          <a:cs typeface="+mn-cs"/>
        </a:defRPr>
      </a:lvl2pPr>
      <a:lvl3pPr marL="4388900" algn="l" defTabSz="4388900" rtl="0" eaLnBrk="1" latinLnBrk="0" hangingPunct="1">
        <a:defRPr sz="8600" kern="1200">
          <a:solidFill>
            <a:schemeClr val="tx1"/>
          </a:solidFill>
          <a:latin typeface="+mn-lt"/>
          <a:ea typeface="+mn-ea"/>
          <a:cs typeface="+mn-cs"/>
        </a:defRPr>
      </a:lvl3pPr>
      <a:lvl4pPr marL="6583351" algn="l" defTabSz="4388900" rtl="0" eaLnBrk="1" latinLnBrk="0" hangingPunct="1">
        <a:defRPr sz="8600" kern="1200">
          <a:solidFill>
            <a:schemeClr val="tx1"/>
          </a:solidFill>
          <a:latin typeface="+mn-lt"/>
          <a:ea typeface="+mn-ea"/>
          <a:cs typeface="+mn-cs"/>
        </a:defRPr>
      </a:lvl4pPr>
      <a:lvl5pPr marL="8777801" algn="l" defTabSz="4388900" rtl="0" eaLnBrk="1" latinLnBrk="0" hangingPunct="1">
        <a:defRPr sz="8600" kern="1200">
          <a:solidFill>
            <a:schemeClr val="tx1"/>
          </a:solidFill>
          <a:latin typeface="+mn-lt"/>
          <a:ea typeface="+mn-ea"/>
          <a:cs typeface="+mn-cs"/>
        </a:defRPr>
      </a:lvl5pPr>
      <a:lvl6pPr marL="10972252" algn="l" defTabSz="4388900" rtl="0" eaLnBrk="1" latinLnBrk="0" hangingPunct="1">
        <a:defRPr sz="8600" kern="1200">
          <a:solidFill>
            <a:schemeClr val="tx1"/>
          </a:solidFill>
          <a:latin typeface="+mn-lt"/>
          <a:ea typeface="+mn-ea"/>
          <a:cs typeface="+mn-cs"/>
        </a:defRPr>
      </a:lvl6pPr>
      <a:lvl7pPr marL="13166703" algn="l" defTabSz="4388900" rtl="0" eaLnBrk="1" latinLnBrk="0" hangingPunct="1">
        <a:defRPr sz="8600" kern="1200">
          <a:solidFill>
            <a:schemeClr val="tx1"/>
          </a:solidFill>
          <a:latin typeface="+mn-lt"/>
          <a:ea typeface="+mn-ea"/>
          <a:cs typeface="+mn-cs"/>
        </a:defRPr>
      </a:lvl7pPr>
      <a:lvl8pPr marL="15361152" algn="l" defTabSz="4388900" rtl="0" eaLnBrk="1" latinLnBrk="0" hangingPunct="1">
        <a:defRPr sz="8600" kern="1200">
          <a:solidFill>
            <a:schemeClr val="tx1"/>
          </a:solidFill>
          <a:latin typeface="+mn-lt"/>
          <a:ea typeface="+mn-ea"/>
          <a:cs typeface="+mn-cs"/>
        </a:defRPr>
      </a:lvl8pPr>
      <a:lvl9pPr marL="17555603" algn="l" defTabSz="4388900" rtl="0" eaLnBrk="1" latinLnBrk="0" hangingPunct="1">
        <a:defRPr sz="8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959300">
            <a:alpha val="54000"/>
          </a:srgbClr>
        </a:solidFill>
        <a:effectLst/>
      </p:bgPr>
    </p:bg>
    <p:spTree>
      <p:nvGrpSpPr>
        <p:cNvPr id="1" name=""/>
        <p:cNvGrpSpPr/>
        <p:nvPr/>
      </p:nvGrpSpPr>
      <p:grpSpPr>
        <a:xfrm>
          <a:off x="0" y="0"/>
          <a:ext cx="0" cy="0"/>
          <a:chOff x="0" y="0"/>
          <a:chExt cx="0" cy="0"/>
        </a:xfrm>
      </p:grpSpPr>
      <p:sp>
        <p:nvSpPr>
          <p:cNvPr id="7" name="Rectangle 36"/>
          <p:cNvSpPr>
            <a:spLocks noChangeArrowheads="1"/>
          </p:cNvSpPr>
          <p:nvPr/>
        </p:nvSpPr>
        <p:spPr bwMode="auto">
          <a:xfrm>
            <a:off x="0" y="0"/>
            <a:ext cx="43891200" cy="4076700"/>
          </a:xfrm>
          <a:prstGeom prst="rect">
            <a:avLst/>
          </a:prstGeom>
          <a:solidFill>
            <a:srgbClr val="959300"/>
          </a:solidFill>
          <a:ln w="9525">
            <a:noFill/>
            <a:miter lim="800000"/>
            <a:headEnd/>
            <a:tailEnd/>
          </a:ln>
          <a:effectLst/>
        </p:spPr>
        <p:txBody>
          <a:bodyPr wrap="none" lIns="91436" tIns="45717" rIns="91436" bIns="45717" anchor="ctr"/>
          <a:lstStyle/>
          <a:p>
            <a:pPr>
              <a:defRPr/>
            </a:pPr>
            <a:endParaRPr lang="en-US" dirty="0"/>
          </a:p>
        </p:txBody>
      </p:sp>
      <p:sp>
        <p:nvSpPr>
          <p:cNvPr id="9" name="Rectangle 9"/>
          <p:cNvSpPr>
            <a:spLocks noChangeArrowheads="1"/>
          </p:cNvSpPr>
          <p:nvPr/>
        </p:nvSpPr>
        <p:spPr bwMode="auto">
          <a:xfrm>
            <a:off x="0" y="4157663"/>
            <a:ext cx="43891200" cy="152400"/>
          </a:xfrm>
          <a:prstGeom prst="rect">
            <a:avLst/>
          </a:prstGeom>
          <a:solidFill>
            <a:srgbClr val="959300"/>
          </a:solidFill>
          <a:ln w="152400">
            <a:solidFill>
              <a:srgbClr val="959300"/>
            </a:solidFill>
            <a:miter lim="800000"/>
            <a:headEnd/>
            <a:tailEnd/>
          </a:ln>
          <a:effectLst/>
        </p:spPr>
        <p:txBody>
          <a:bodyPr wrap="none" lIns="91436" tIns="45717" rIns="91436" bIns="45717" anchor="ctr"/>
          <a:lstStyle/>
          <a:p>
            <a:pPr>
              <a:defRPr/>
            </a:pPr>
            <a:endParaRPr lang="en-US" dirty="0"/>
          </a:p>
        </p:txBody>
      </p:sp>
      <p:cxnSp>
        <p:nvCxnSpPr>
          <p:cNvPr id="38" name="Straight Connector 37"/>
          <p:cNvCxnSpPr/>
          <p:nvPr/>
        </p:nvCxnSpPr>
        <p:spPr>
          <a:xfrm flipV="1">
            <a:off x="-13946601" y="11526118"/>
            <a:ext cx="13577436" cy="818"/>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21" name="Rounded Rectangle 20"/>
          <p:cNvSpPr/>
          <p:nvPr userDrawn="1"/>
        </p:nvSpPr>
        <p:spPr>
          <a:xfrm>
            <a:off x="922338" y="4914901"/>
            <a:ext cx="13577436" cy="27213792"/>
          </a:xfrm>
          <a:prstGeom prst="roundRect">
            <a:avLst>
              <a:gd name="adj" fmla="val 5862"/>
            </a:avLst>
          </a:prstGeom>
          <a:gradFill>
            <a:gsLst>
              <a:gs pos="0">
                <a:srgbClr val="CDD2DE"/>
              </a:gs>
              <a:gs pos="0">
                <a:schemeClr val="tx2">
                  <a:lumMod val="40000"/>
                  <a:lumOff val="60000"/>
                </a:schemeClr>
              </a:gs>
              <a:gs pos="100000">
                <a:srgbClr val="F3F5FA"/>
              </a:gs>
            </a:gsLst>
            <a:lin ang="16200000" scaled="1"/>
          </a:gradFill>
          <a:ln>
            <a:solidFill>
              <a:schemeClr val="accent5">
                <a:lumMod val="50000"/>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ounded Rectangle 21"/>
          <p:cNvSpPr/>
          <p:nvPr userDrawn="1"/>
        </p:nvSpPr>
        <p:spPr>
          <a:xfrm>
            <a:off x="15154504" y="4914901"/>
            <a:ext cx="13577436" cy="27213791"/>
          </a:xfrm>
          <a:prstGeom prst="roundRect">
            <a:avLst>
              <a:gd name="adj" fmla="val 5862"/>
            </a:avLst>
          </a:prstGeom>
          <a:gradFill>
            <a:gsLst>
              <a:gs pos="0">
                <a:srgbClr val="CDD2DE"/>
              </a:gs>
              <a:gs pos="0">
                <a:schemeClr val="tx2">
                  <a:lumMod val="40000"/>
                  <a:lumOff val="60000"/>
                </a:schemeClr>
              </a:gs>
              <a:gs pos="100000">
                <a:srgbClr val="F3F5FA"/>
              </a:gs>
            </a:gsLst>
            <a:lin ang="16200000" scaled="1"/>
          </a:gradFill>
          <a:ln>
            <a:solidFill>
              <a:schemeClr val="accent5">
                <a:lumMod val="50000"/>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ounded Rectangle 22"/>
          <p:cNvSpPr/>
          <p:nvPr userDrawn="1"/>
        </p:nvSpPr>
        <p:spPr>
          <a:xfrm>
            <a:off x="29386670" y="4914901"/>
            <a:ext cx="13577436" cy="27213791"/>
          </a:xfrm>
          <a:prstGeom prst="roundRect">
            <a:avLst>
              <a:gd name="adj" fmla="val 5862"/>
            </a:avLst>
          </a:prstGeom>
          <a:gradFill>
            <a:gsLst>
              <a:gs pos="0">
                <a:srgbClr val="CDD2DE"/>
              </a:gs>
              <a:gs pos="0">
                <a:schemeClr val="tx2">
                  <a:lumMod val="40000"/>
                  <a:lumOff val="60000"/>
                </a:schemeClr>
              </a:gs>
              <a:gs pos="100000">
                <a:srgbClr val="F3F5FA"/>
              </a:gs>
            </a:gsLst>
            <a:lin ang="16200000" scaled="1"/>
          </a:gradFill>
          <a:ln>
            <a:solidFill>
              <a:schemeClr val="accent5">
                <a:lumMod val="50000"/>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4" name="Group 43"/>
          <p:cNvGrpSpPr/>
          <p:nvPr userDrawn="1"/>
        </p:nvGrpSpPr>
        <p:grpSpPr>
          <a:xfrm>
            <a:off x="44157839" y="-55065"/>
            <a:ext cx="11062139" cy="32973465"/>
            <a:chOff x="44157839" y="-55065"/>
            <a:chExt cx="11062139" cy="32973465"/>
          </a:xfrm>
        </p:grpSpPr>
        <p:sp>
          <p:nvSpPr>
            <p:cNvPr id="45" name="Rectangle 44"/>
            <p:cNvSpPr/>
            <p:nvPr userDrawn="1"/>
          </p:nvSpPr>
          <p:spPr>
            <a:xfrm>
              <a:off x="44157839" y="-55065"/>
              <a:ext cx="11062139" cy="32973465"/>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457200" rIns="457200" bIns="0" rtlCol="0" anchor="t" anchorCtr="0"/>
            <a:lstStyle/>
            <a:p>
              <a:pPr algn="ctr"/>
              <a:r>
                <a:rPr lang="en-US" sz="4000" b="1" spc="600" dirty="0">
                  <a:solidFill>
                    <a:schemeClr val="bg1"/>
                  </a:solidFill>
                  <a:latin typeface="Trebuchet MS" pitchFamily="34" charset="0"/>
                </a:rPr>
                <a:t>QUICK START (cont.)</a:t>
              </a:r>
            </a:p>
            <a:p>
              <a:pPr algn="ctr"/>
              <a:endParaRPr lang="en-US" sz="3600" b="1" baseline="0" dirty="0">
                <a:solidFill>
                  <a:schemeClr val="bg1"/>
                </a:solidFill>
                <a:latin typeface="Trebuchet MS" pitchFamily="34" charset="0"/>
              </a:endParaRPr>
            </a:p>
            <a:p>
              <a:pPr algn="ctr"/>
              <a:r>
                <a:rPr lang="en-US" sz="3200" b="1" baseline="0" dirty="0">
                  <a:solidFill>
                    <a:srgbClr val="FFC000"/>
                  </a:solidFill>
                  <a:latin typeface="Trebuchet MS" pitchFamily="34" charset="0"/>
                </a:rPr>
                <a:t>How to change the template color theme</a:t>
              </a:r>
            </a:p>
            <a:p>
              <a:pPr marL="0" marR="0" lvl="2" indent="0" algn="l" defTabSz="114300" rtl="0" eaLnBrk="1" fontAlgn="auto" latinLnBrk="0" hangingPunct="1">
                <a:lnSpc>
                  <a:spcPct val="100000"/>
                </a:lnSpc>
                <a:spcBef>
                  <a:spcPts val="0"/>
                </a:spcBef>
                <a:spcAft>
                  <a:spcPts val="0"/>
                </a:spcAft>
                <a:buClrTx/>
                <a:buSzTx/>
                <a:buFontTx/>
                <a:buNone/>
                <a:tabLst/>
                <a:defRPr/>
              </a:pPr>
              <a:r>
                <a:rPr lang="en-US" sz="2400" b="0" baseline="0" dirty="0">
                  <a:solidFill>
                    <a:schemeClr val="bg1">
                      <a:lumMod val="75000"/>
                    </a:schemeClr>
                  </a:solidFill>
                  <a:latin typeface="Trebuchet MS" pitchFamily="34" charset="0"/>
                </a:rPr>
                <a:t>You can easily change the color theme of your poster by going to the DESIGN menu, click on COLORS, and choose the color theme of your choice. You can </a:t>
              </a:r>
              <a:r>
                <a:rPr lang="en-US" sz="2400" b="0" spc="0" baseline="0" dirty="0">
                  <a:solidFill>
                    <a:schemeClr val="bg1">
                      <a:lumMod val="75000"/>
                    </a:schemeClr>
                  </a:solidFill>
                  <a:latin typeface="Trebuchet MS" pitchFamily="34" charset="0"/>
                </a:rPr>
                <a:t>also create your own color theme.</a:t>
              </a:r>
            </a:p>
            <a:p>
              <a:pPr marL="0" marR="0" lvl="2" indent="0" algn="l" defTabSz="114300" rtl="0" eaLnBrk="1" fontAlgn="auto" latinLnBrk="0" hangingPunct="1">
                <a:lnSpc>
                  <a:spcPct val="100000"/>
                </a:lnSpc>
                <a:spcBef>
                  <a:spcPts val="0"/>
                </a:spcBef>
                <a:spcAft>
                  <a:spcPts val="0"/>
                </a:spcAft>
                <a:buClrTx/>
                <a:buSzTx/>
                <a:buFontTx/>
                <a:buNone/>
                <a:tabLst/>
                <a:defRPr/>
              </a:pPr>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r>
                <a:rPr lang="en-US" sz="2400" b="0" baseline="0" dirty="0">
                  <a:solidFill>
                    <a:schemeClr val="bg1">
                      <a:lumMod val="75000"/>
                    </a:schemeClr>
                  </a:solidFill>
                  <a:latin typeface="Trebuchet MS" pitchFamily="34" charset="0"/>
                </a:rPr>
                <a:t>You can also manually change the color of your background by going to VIEW &gt; SLIDE MASTER.  After you finish working on the master be sure to go to VIEW &gt; NORMAL to continue working on your poster.</a:t>
              </a:r>
            </a:p>
            <a:p>
              <a:pPr marL="0" indent="0" algn="l" defTabSz="114300"/>
              <a:endParaRPr lang="en-US" sz="2400" b="0" baseline="0" dirty="0">
                <a:solidFill>
                  <a:schemeClr val="bg1">
                    <a:lumMod val="75000"/>
                  </a:schemeClr>
                </a:solidFill>
                <a:latin typeface="Trebuchet MS" pitchFamily="34" charset="0"/>
              </a:endParaRPr>
            </a:p>
            <a:p>
              <a:pPr algn="ctr"/>
              <a:r>
                <a:rPr lang="en-US" sz="3200" b="1" baseline="0" dirty="0">
                  <a:solidFill>
                    <a:srgbClr val="FFC000"/>
                  </a:solidFill>
                  <a:latin typeface="Trebuchet MS" pitchFamily="34" charset="0"/>
                </a:rPr>
                <a:t>How to add Text</a:t>
              </a:r>
            </a:p>
            <a:p>
              <a:pPr marL="3265488" lvl="2" indent="0" algn="l" defTabSz="114300"/>
              <a:r>
                <a:rPr lang="en-US" sz="2400" b="0" baseline="0" dirty="0">
                  <a:solidFill>
                    <a:schemeClr val="bg1">
                      <a:lumMod val="75000"/>
                    </a:schemeClr>
                  </a:solidFill>
                  <a:latin typeface="Trebuchet MS" pitchFamily="34" charset="0"/>
                </a:rPr>
                <a:t>The template comes with a number of pre-formatted placeholders for headers and text blocks. You can add more blocks by copying and pasting the existing ones or by adding a text box from the HOME menu. </a:t>
              </a:r>
            </a:p>
            <a:p>
              <a:pPr marL="1518341" lvl="2" indent="0" algn="l" defTabSz="114300"/>
              <a:endParaRPr lang="en-US" sz="2400" b="0" baseline="0" dirty="0">
                <a:solidFill>
                  <a:schemeClr val="bg1">
                    <a:lumMod val="75000"/>
                  </a:schemeClr>
                </a:solidFill>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lang="en-US" sz="2400" b="0" baseline="0" dirty="0">
                  <a:solidFill>
                    <a:schemeClr val="bg1">
                      <a:lumMod val="75000"/>
                    </a:schemeClr>
                  </a:solidFill>
                  <a:latin typeface="Trebuchet MS" pitchFamily="34" charset="0"/>
                </a:rPr>
                <a:t> </a:t>
              </a:r>
              <a:r>
                <a:rPr kumimoji="0" lang="en-US" sz="3200" b="1" i="0" u="none" strike="noStrike" kern="1200" cap="none" spc="0" normalizeH="0" baseline="0" noProof="0" dirty="0">
                  <a:ln>
                    <a:noFill/>
                  </a:ln>
                  <a:solidFill>
                    <a:srgbClr val="FFC000"/>
                  </a:solidFill>
                  <a:effectLst/>
                  <a:uLnTx/>
                  <a:uFillTx/>
                  <a:latin typeface="Trebuchet MS" pitchFamily="34" charset="0"/>
                </a:rPr>
                <a:t>Text size</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Adjust the size of your text based on how much content you have to present. The default template text offers a good starting point. Follow the conference requirements.</a:t>
              </a:r>
              <a:endParaRPr lang="en-US" sz="2400" b="0" baseline="0" dirty="0">
                <a:solidFill>
                  <a:schemeClr val="bg1">
                    <a:lumMod val="75000"/>
                  </a:schemeClr>
                </a:solidFill>
                <a:latin typeface="Trebuchet MS" pitchFamily="34" charset="0"/>
              </a:endParaRPr>
            </a:p>
            <a:p>
              <a:pPr marL="1518341" lvl="2" indent="0" algn="l" defTabSz="114300"/>
              <a:endParaRPr lang="en-US" sz="2400" b="0" baseline="0" dirty="0">
                <a:solidFill>
                  <a:schemeClr val="bg1">
                    <a:lumMod val="75000"/>
                  </a:schemeClr>
                </a:solidFill>
                <a:latin typeface="Trebuchet MS" pitchFamily="34" charset="0"/>
              </a:endParaRPr>
            </a:p>
            <a:p>
              <a:pPr algn="ctr"/>
              <a:r>
                <a:rPr lang="en-US" sz="3200" b="1" baseline="0" dirty="0">
                  <a:solidFill>
                    <a:srgbClr val="FFC000"/>
                  </a:solidFill>
                  <a:latin typeface="Trebuchet MS" pitchFamily="34" charset="0"/>
                </a:rPr>
                <a:t>How to add Tables</a:t>
              </a:r>
            </a:p>
            <a:p>
              <a:pPr marL="1730375" lvl="1" indent="0" algn="l" defTabSz="114300"/>
              <a:r>
                <a:rPr lang="en-US" sz="2400" b="0" baseline="0" dirty="0">
                  <a:solidFill>
                    <a:schemeClr val="bg1">
                      <a:lumMod val="75000"/>
                    </a:schemeClr>
                  </a:solidFill>
                  <a:latin typeface="Trebuchet MS" pitchFamily="34" charset="0"/>
                </a:rPr>
                <a:t>To add a table from scratch go to the INSERT menu and </a:t>
              </a:r>
              <a:br>
                <a:rPr lang="en-US" sz="2400" b="0" baseline="0" dirty="0">
                  <a:solidFill>
                    <a:schemeClr val="bg1">
                      <a:lumMod val="75000"/>
                    </a:schemeClr>
                  </a:solidFill>
                  <a:latin typeface="Trebuchet MS" pitchFamily="34" charset="0"/>
                </a:rPr>
              </a:br>
              <a:r>
                <a:rPr lang="en-US" sz="2400" b="0" baseline="0" dirty="0">
                  <a:solidFill>
                    <a:schemeClr val="bg1">
                      <a:lumMod val="75000"/>
                    </a:schemeClr>
                  </a:solidFill>
                  <a:latin typeface="Trebuchet MS" pitchFamily="34" charset="0"/>
                </a:rPr>
                <a:t>click on TABLE. A drop-down box will help you select rows and columns. </a:t>
              </a:r>
            </a:p>
            <a:p>
              <a:pPr marL="0" lvl="0" indent="0" algn="l" defTabSz="114300"/>
              <a:r>
                <a:rPr lang="en-US" sz="2400" b="0" baseline="0" dirty="0">
                  <a:solidFill>
                    <a:schemeClr val="bg1">
                      <a:lumMod val="75000"/>
                    </a:schemeClr>
                  </a:solidFill>
                  <a:latin typeface="Trebuchet MS" pitchFamily="34" charset="0"/>
                </a:rPr>
                <a:t>You can also copy and a paste a table from Word or another PowerPoint document. A pasted table may need to be re-formatted by RIGHT-CLICK &gt; FORMAT SHAPE, TEXT BOX, Margins.</a:t>
              </a:r>
            </a:p>
            <a:p>
              <a:pPr marL="0" lvl="0" indent="0" algn="l" defTabSz="114300"/>
              <a:endParaRPr lang="en-US" sz="2400" b="0" baseline="0" dirty="0">
                <a:solidFill>
                  <a:schemeClr val="bg1">
                    <a:lumMod val="75000"/>
                  </a:schemeClr>
                </a:solidFill>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rebuchet MS" pitchFamily="34" charset="0"/>
                </a:rPr>
                <a:t>Graphs / Charts</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You can simply copy and paste charts and graphs from Excel or Word. Some reformatting may be required depending on how the original document has been created.</a:t>
              </a:r>
            </a:p>
            <a:p>
              <a:pPr marL="0" marR="0" lvl="0" indent="0" algn="l" defTabSz="1143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lumMod val="75000"/>
                  </a:prstClr>
                </a:solidFill>
                <a:effectLst/>
                <a:uLnTx/>
                <a:uFillTx/>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rebuchet MS" pitchFamily="34" charset="0"/>
                </a:rPr>
                <a:t>How to change the column configuration</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RIGHT-CLICK on the poster background and select LAYOUT to see the column options available for this template. The poster columns can also be customized on the Master. VIEW &gt; MASTER.</a:t>
              </a:r>
            </a:p>
            <a:p>
              <a:pPr marL="0" marR="0" lvl="0" indent="0" algn="ctr" defTabSz="1518341"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FFC000"/>
                </a:solidFill>
                <a:effectLst/>
                <a:uLnTx/>
                <a:uFillTx/>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rebuchet MS" pitchFamily="34" charset="0"/>
                </a:rPr>
                <a:t>How to remove the info bars</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If you are working in PowerPoint for Windows and have finished your poster, save as PDF and the bars will not be included. You can also delete them by going to VIEW &gt; MASTER. On the Mac adjust the Page-Setup to match the Page-Setup in PowerPoint before you create a PDF. You can also delete them from the Slide Master.</a:t>
              </a:r>
            </a:p>
            <a:p>
              <a:pPr marL="0" marR="0" lvl="0" indent="0" algn="l" defTabSz="1143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lumMod val="75000"/>
                  </a:prstClr>
                </a:solidFill>
                <a:effectLst/>
                <a:uLnTx/>
                <a:uFillTx/>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rebuchet MS" pitchFamily="34" charset="0"/>
                </a:rPr>
                <a:t>Save your work</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Save your template as a PowerPoint document. For printing, save as PowerPoint or “Print-quality” PDF.</a:t>
              </a:r>
            </a:p>
            <a:p>
              <a:pPr marL="0" marR="0" lvl="0" indent="0" algn="l" defTabSz="114300" rtl="0" eaLnBrk="1" fontAlgn="auto" latinLnBrk="0" hangingPunct="1">
                <a:lnSpc>
                  <a:spcPct val="100000"/>
                </a:lnSpc>
                <a:spcBef>
                  <a:spcPts val="0"/>
                </a:spcBef>
                <a:spcAft>
                  <a:spcPts val="0"/>
                </a:spcAft>
                <a:buClrTx/>
                <a:buSzTx/>
                <a:buFontTx/>
                <a:buNone/>
                <a:tabLst/>
                <a:defRPr/>
              </a:pPr>
              <a:endParaRPr lang="en-US" sz="2400" b="0" baseline="0" dirty="0">
                <a:solidFill>
                  <a:schemeClr val="bg1">
                    <a:lumMod val="75000"/>
                  </a:schemeClr>
                </a:solidFill>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rebuchet MS" pitchFamily="34" charset="0"/>
                </a:rPr>
                <a:t>Print your poster</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When you are ready to have your poster printed go online to PosterPresentations.com and click on the “Order Your Poster” button. Choose the poster type the best suits your needs and submit your order. If you submit a PowerPoint document you will be receiving a PDF proof for your approval prior to printing. If your order is placed and paid for before noon, Pacific, Monday through Friday, your order will ship out that same day. Next day, Second day, Third day, and Free Ground services are offered. Go to PosterPresentations.com for more information.</a:t>
              </a:r>
            </a:p>
            <a:p>
              <a:pPr marL="0" marR="0" lvl="0" indent="0" algn="l" defTabSz="1143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lumMod val="75000"/>
                  </a:prstClr>
                </a:solidFill>
                <a:effectLst/>
                <a:uLnTx/>
                <a:uFillTx/>
                <a:latin typeface="Trebuchet MS" pitchFamily="34" charset="0"/>
              </a:endParaRPr>
            </a:p>
          </p:txBody>
        </p:sp>
        <p:graphicFrame>
          <p:nvGraphicFramePr>
            <p:cNvPr id="46" name="Object 45"/>
            <p:cNvGraphicFramePr>
              <a:graphicFrameLocks noChangeAspect="1"/>
            </p:cNvGraphicFramePr>
            <p:nvPr userDrawn="1">
              <p:extLst>
                <p:ext uri="{D42A27DB-BD31-4B8C-83A1-F6EECF244321}">
                  <p14:modId xmlns:p14="http://schemas.microsoft.com/office/powerpoint/2010/main" val="262704017"/>
                </p:ext>
              </p:extLst>
            </p:nvPr>
          </p:nvGraphicFramePr>
          <p:xfrm>
            <a:off x="46915679" y="3349444"/>
            <a:ext cx="5586150" cy="2063772"/>
          </p:xfrm>
          <a:graphic>
            <a:graphicData uri="http://schemas.openxmlformats.org/presentationml/2006/ole">
              <mc:AlternateContent xmlns:mc="http://schemas.openxmlformats.org/markup-compatibility/2006">
                <mc:Choice xmlns:v="urn:schemas-microsoft-com:vml" Requires="v">
                  <p:oleObj spid="_x0000_s1278" name="Image" r:id="rId4" imgW="4571280" imgH="1688760" progId="Photoshop.Image.13">
                    <p:embed/>
                  </p:oleObj>
                </mc:Choice>
                <mc:Fallback>
                  <p:oleObj name="Image" r:id="rId4" imgW="4571280" imgH="1688760" progId="Photoshop.Image.13">
                    <p:embed/>
                    <p:pic>
                      <p:nvPicPr>
                        <p:cNvPr id="46" name="Object 45"/>
                        <p:cNvPicPr/>
                        <p:nvPr/>
                      </p:nvPicPr>
                      <p:blipFill>
                        <a:blip r:embed="rId5"/>
                        <a:stretch>
                          <a:fillRect/>
                        </a:stretch>
                      </p:blipFill>
                      <p:spPr>
                        <a:xfrm>
                          <a:off x="46915679" y="3349444"/>
                          <a:ext cx="5586150" cy="2063772"/>
                        </a:xfrm>
                        <a:prstGeom prst="rect">
                          <a:avLst/>
                        </a:prstGeom>
                      </p:spPr>
                    </p:pic>
                  </p:oleObj>
                </mc:Fallback>
              </mc:AlternateContent>
            </a:graphicData>
          </a:graphic>
        </p:graphicFrame>
        <p:pic>
          <p:nvPicPr>
            <p:cNvPr id="47" name="Picture 46"/>
            <p:cNvPicPr>
              <a:picLocks noChangeAspect="1"/>
            </p:cNvPicPr>
            <p:nvPr userDrawn="1"/>
          </p:nvPicPr>
          <p:blipFill>
            <a:blip r:embed="rId6"/>
            <a:stretch>
              <a:fillRect/>
            </a:stretch>
          </p:blipFill>
          <p:spPr>
            <a:xfrm>
              <a:off x="44621819" y="7740040"/>
              <a:ext cx="2969584" cy="1370577"/>
            </a:xfrm>
            <a:prstGeom prst="rect">
              <a:avLst/>
            </a:prstGeom>
            <a:ln>
              <a:noFill/>
            </a:ln>
          </p:spPr>
        </p:pic>
        <p:graphicFrame>
          <p:nvGraphicFramePr>
            <p:cNvPr id="48" name="Object 47"/>
            <p:cNvGraphicFramePr>
              <a:graphicFrameLocks noChangeAspect="1"/>
            </p:cNvGraphicFramePr>
            <p:nvPr userDrawn="1">
              <p:extLst>
                <p:ext uri="{D42A27DB-BD31-4B8C-83A1-F6EECF244321}">
                  <p14:modId xmlns:p14="http://schemas.microsoft.com/office/powerpoint/2010/main" val="2040245264"/>
                </p:ext>
              </p:extLst>
            </p:nvPr>
          </p:nvGraphicFramePr>
          <p:xfrm>
            <a:off x="44629619" y="12347263"/>
            <a:ext cx="1482266" cy="992162"/>
          </p:xfrm>
          <a:graphic>
            <a:graphicData uri="http://schemas.openxmlformats.org/presentationml/2006/ole">
              <mc:AlternateContent xmlns:mc="http://schemas.openxmlformats.org/markup-compatibility/2006">
                <mc:Choice xmlns:v="urn:schemas-microsoft-com:vml" Requires="v">
                  <p:oleObj spid="_x0000_s1279" name="Image" r:id="rId7" imgW="1574280" imgH="1053720" progId="Photoshop.Image.13">
                    <p:embed/>
                  </p:oleObj>
                </mc:Choice>
                <mc:Fallback>
                  <p:oleObj name="Image" r:id="rId7" imgW="1574280" imgH="1053720" progId="Photoshop.Image.13">
                    <p:embed/>
                    <p:pic>
                      <p:nvPicPr>
                        <p:cNvPr id="48" name="Object 47"/>
                        <p:cNvPicPr/>
                        <p:nvPr/>
                      </p:nvPicPr>
                      <p:blipFill>
                        <a:blip r:embed="rId8"/>
                        <a:stretch>
                          <a:fillRect/>
                        </a:stretch>
                      </p:blipFill>
                      <p:spPr>
                        <a:xfrm>
                          <a:off x="44629619" y="12347263"/>
                          <a:ext cx="1482266" cy="992162"/>
                        </a:xfrm>
                        <a:prstGeom prst="rect">
                          <a:avLst/>
                        </a:prstGeom>
                      </p:spPr>
                    </p:pic>
                  </p:oleObj>
                </mc:Fallback>
              </mc:AlternateContent>
            </a:graphicData>
          </a:graphic>
        </p:graphicFrame>
        <p:grpSp>
          <p:nvGrpSpPr>
            <p:cNvPr id="49" name="Group 48"/>
            <p:cNvGrpSpPr/>
            <p:nvPr userDrawn="1"/>
          </p:nvGrpSpPr>
          <p:grpSpPr>
            <a:xfrm>
              <a:off x="44487207" y="29414560"/>
              <a:ext cx="10354213" cy="1265612"/>
              <a:chOff x="44200453" y="28362386"/>
              <a:chExt cx="9771399" cy="1090622"/>
            </a:xfrm>
          </p:grpSpPr>
          <p:sp>
            <p:nvSpPr>
              <p:cNvPr id="51" name="Rounded Rectangle 50"/>
              <p:cNvSpPr/>
              <p:nvPr userDrawn="1"/>
            </p:nvSpPr>
            <p:spPr>
              <a:xfrm>
                <a:off x="44200453" y="28362386"/>
                <a:ext cx="9771398" cy="109062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2" name="Picture 7" descr="http://t2.gstatic.com/images?q=tbn:ANd9GcR4APHC6TT9w54M2zn_pvCiBxUNcspYPoVxirLRphBoJabfSvu7zw">
                <a:hlinkClick r:id="rId9"/>
              </p:cNvPr>
              <p:cNvPicPr>
                <a:picLocks noChangeAspect="1" noChangeArrowheads="1"/>
              </p:cNvPicPr>
              <p:nvPr userDrawn="1"/>
            </p:nvPicPr>
            <p:blipFill>
              <a:blip r:embed="rId10" cstate="print"/>
              <a:srcRect/>
              <a:stretch>
                <a:fillRect/>
              </a:stretch>
            </p:blipFill>
            <p:spPr bwMode="auto">
              <a:xfrm>
                <a:off x="44326393" y="28460718"/>
                <a:ext cx="914401" cy="914399"/>
              </a:xfrm>
              <a:prstGeom prst="rect">
                <a:avLst/>
              </a:prstGeom>
              <a:noFill/>
              <a:ln>
                <a:noFill/>
              </a:ln>
            </p:spPr>
          </p:pic>
          <p:sp>
            <p:nvSpPr>
              <p:cNvPr id="53" name="TextBox 52"/>
              <p:cNvSpPr txBox="1"/>
              <p:nvPr userDrawn="1"/>
            </p:nvSpPr>
            <p:spPr>
              <a:xfrm>
                <a:off x="45300663" y="28552305"/>
                <a:ext cx="8671189" cy="716099"/>
              </a:xfrm>
              <a:prstGeom prst="rect">
                <a:avLst/>
              </a:prstGeom>
              <a:noFill/>
              <a:ln>
                <a:noFill/>
              </a:ln>
            </p:spPr>
            <p:txBody>
              <a:bodyPr wrap="square" rtlCol="0">
                <a:spAutoFit/>
              </a:bodyPr>
              <a:lstStyle/>
              <a:p>
                <a:r>
                  <a:rPr lang="en-US" sz="2400" dirty="0">
                    <a:solidFill>
                      <a:schemeClr val="tx2"/>
                    </a:solidFill>
                    <a:latin typeface="Trebuchet MS" pitchFamily="34" charset="0"/>
                  </a:rPr>
                  <a:t>Student</a:t>
                </a:r>
                <a:r>
                  <a:rPr lang="en-US" sz="2400" baseline="0" dirty="0">
                    <a:solidFill>
                      <a:schemeClr val="tx2"/>
                    </a:solidFill>
                    <a:latin typeface="Trebuchet MS" pitchFamily="34" charset="0"/>
                  </a:rPr>
                  <a:t> discounts are available on our Facebook page.</a:t>
                </a:r>
                <a:br>
                  <a:rPr lang="en-US" sz="2400" baseline="0" dirty="0">
                    <a:solidFill>
                      <a:schemeClr val="tx2"/>
                    </a:solidFill>
                    <a:latin typeface="Trebuchet MS" pitchFamily="34" charset="0"/>
                  </a:rPr>
                </a:br>
                <a:r>
                  <a:rPr lang="en-US" sz="2400" baseline="0" dirty="0">
                    <a:solidFill>
                      <a:schemeClr val="tx2"/>
                    </a:solidFill>
                    <a:latin typeface="Trebuchet MS" pitchFamily="34" charset="0"/>
                  </a:rPr>
                  <a:t>Go to </a:t>
                </a:r>
                <a:r>
                  <a:rPr lang="en-US" sz="2400" u="sng" baseline="0" dirty="0">
                    <a:solidFill>
                      <a:schemeClr val="tx2"/>
                    </a:solidFill>
                    <a:latin typeface="Trebuchet MS" pitchFamily="34" charset="0"/>
                  </a:rPr>
                  <a:t>PosterPresentations.com</a:t>
                </a:r>
                <a:r>
                  <a:rPr lang="en-US" sz="2400" baseline="0" dirty="0">
                    <a:solidFill>
                      <a:schemeClr val="tx2"/>
                    </a:solidFill>
                    <a:latin typeface="Trebuchet MS" pitchFamily="34" charset="0"/>
                  </a:rPr>
                  <a:t> and click on the FB icon. </a:t>
                </a:r>
                <a:endParaRPr lang="en-US" sz="2400" dirty="0">
                  <a:solidFill>
                    <a:schemeClr val="tx2"/>
                  </a:solidFill>
                  <a:latin typeface="Trebuchet MS" pitchFamily="34" charset="0"/>
                </a:endParaRPr>
              </a:p>
            </p:txBody>
          </p:sp>
        </p:grpSp>
        <p:sp>
          <p:nvSpPr>
            <p:cNvPr id="50" name="TextBox 49"/>
            <p:cNvSpPr txBox="1"/>
            <p:nvPr userDrawn="1"/>
          </p:nvSpPr>
          <p:spPr>
            <a:xfrm>
              <a:off x="44262808" y="31169782"/>
              <a:ext cx="6870215" cy="1399638"/>
            </a:xfrm>
            <a:prstGeom prst="rect">
              <a:avLst/>
            </a:prstGeom>
            <a:noFill/>
          </p:spPr>
          <p:txBody>
            <a:bodyPr wrap="square" lIns="65304" tIns="32651" rIns="65304" bIns="32651" rtlCol="0">
              <a:spAutoFit/>
            </a:bodyPr>
            <a:lstStyle/>
            <a:p>
              <a:pPr>
                <a:lnSpc>
                  <a:spcPts val="2600"/>
                </a:lnSpc>
              </a:pPr>
              <a:r>
                <a:rPr lang="en-US" sz="2800" dirty="0">
                  <a:solidFill>
                    <a:schemeClr val="bg1"/>
                  </a:solidFill>
                </a:rPr>
                <a:t>© 2015</a:t>
              </a:r>
              <a:r>
                <a:rPr lang="en-US" sz="2800" baseline="0" dirty="0">
                  <a:solidFill>
                    <a:schemeClr val="bg1"/>
                  </a:solidFill>
                </a:rPr>
                <a:t> </a:t>
              </a:r>
              <a:r>
                <a:rPr lang="en-US" sz="2800" dirty="0">
                  <a:solidFill>
                    <a:schemeClr val="bg1"/>
                  </a:solidFill>
                </a:rPr>
                <a:t>PosterPresentations.com</a:t>
              </a:r>
              <a:br>
                <a:rPr lang="en-US" sz="2800" dirty="0">
                  <a:solidFill>
                    <a:schemeClr val="bg1"/>
                  </a:solidFill>
                </a:rPr>
              </a:br>
              <a:r>
                <a:rPr lang="en-US" sz="2800" dirty="0">
                  <a:solidFill>
                    <a:schemeClr val="bg1"/>
                  </a:solidFill>
                </a:rPr>
                <a:t>    </a:t>
              </a:r>
              <a:r>
                <a:rPr lang="en-US" sz="2400" dirty="0">
                  <a:solidFill>
                    <a:schemeClr val="bg1"/>
                  </a:solidFill>
                </a:rPr>
                <a:t>2117 Fourth Street ,</a:t>
              </a:r>
              <a:r>
                <a:rPr lang="en-US" sz="2400" baseline="0" dirty="0">
                  <a:solidFill>
                    <a:schemeClr val="bg1"/>
                  </a:solidFill>
                </a:rPr>
                <a:t> Unit C        </a:t>
              </a:r>
            </a:p>
            <a:p>
              <a:pPr>
                <a:lnSpc>
                  <a:spcPts val="2600"/>
                </a:lnSpc>
              </a:pPr>
              <a:r>
                <a:rPr lang="en-US" sz="2400" baseline="0" dirty="0">
                  <a:solidFill>
                    <a:schemeClr val="bg1"/>
                  </a:solidFill>
                </a:rPr>
                <a:t>     Berkeley CA </a:t>
              </a:r>
              <a:r>
                <a:rPr lang="en-US" sz="2000" baseline="0" dirty="0">
                  <a:solidFill>
                    <a:schemeClr val="bg1"/>
                  </a:solidFill>
                </a:rPr>
                <a:t>94710</a:t>
              </a:r>
              <a:br>
                <a:rPr lang="en-US" sz="2400" baseline="0" dirty="0">
                  <a:solidFill>
                    <a:schemeClr val="bg1"/>
                  </a:solidFill>
                </a:rPr>
              </a:br>
              <a:r>
                <a:rPr lang="en-US" sz="2400" baseline="0" dirty="0">
                  <a:solidFill>
                    <a:schemeClr val="bg1"/>
                  </a:solidFill>
                </a:rPr>
                <a:t>    </a:t>
              </a:r>
              <a:r>
                <a:rPr lang="en-US" sz="2400" b="1" baseline="0" dirty="0">
                  <a:solidFill>
                    <a:srgbClr val="FFFF00"/>
                  </a:solidFill>
                </a:rPr>
                <a:t>posterpresenter@gmail.com</a:t>
              </a:r>
              <a:endParaRPr lang="en-US" sz="2800" b="1" dirty="0">
                <a:solidFill>
                  <a:srgbClr val="FFFF00"/>
                </a:solidFill>
              </a:endParaRPr>
            </a:p>
          </p:txBody>
        </p:sp>
      </p:grpSp>
      <p:grpSp>
        <p:nvGrpSpPr>
          <p:cNvPr id="54" name="Group 53"/>
          <p:cNvGrpSpPr/>
          <p:nvPr userDrawn="1"/>
        </p:nvGrpSpPr>
        <p:grpSpPr>
          <a:xfrm>
            <a:off x="-11225189" y="-1"/>
            <a:ext cx="11018865" cy="32918401"/>
            <a:chOff x="-11225189" y="-1"/>
            <a:chExt cx="11018865" cy="32918401"/>
          </a:xfrm>
        </p:grpSpPr>
        <p:sp>
          <p:nvSpPr>
            <p:cNvPr id="55" name="Rectangle 54"/>
            <p:cNvSpPr/>
            <p:nvPr/>
          </p:nvSpPr>
          <p:spPr>
            <a:xfrm>
              <a:off x="-11216136" y="-1"/>
              <a:ext cx="11009812" cy="3291840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457200" rIns="457200" bIns="0" rtlCol="0" anchor="t" anchorCtr="0"/>
            <a:lstStyle/>
            <a:p>
              <a:pPr marL="0" marR="0" indent="0" algn="ctr" defTabSz="1518341" rtl="0" eaLnBrk="1" fontAlgn="auto" latinLnBrk="0" hangingPunct="1">
                <a:lnSpc>
                  <a:spcPct val="100000"/>
                </a:lnSpc>
                <a:spcBef>
                  <a:spcPts val="0"/>
                </a:spcBef>
                <a:spcAft>
                  <a:spcPts val="0"/>
                </a:spcAft>
                <a:buClrTx/>
                <a:buSzTx/>
                <a:buFontTx/>
                <a:buNone/>
                <a:tabLst/>
                <a:defRPr/>
              </a:pPr>
              <a:r>
                <a:rPr lang="en-US" sz="3200" b="1" spc="0" dirty="0">
                  <a:solidFill>
                    <a:srgbClr val="FF0000"/>
                  </a:solidFill>
                  <a:latin typeface="Trebuchet MS" pitchFamily="34" charset="0"/>
                </a:rPr>
                <a:t>(—THIS SIDEBAR DOES NOT PRINT—)</a:t>
              </a:r>
              <a:endParaRPr lang="en-US" sz="3200" b="1" spc="600" dirty="0">
                <a:solidFill>
                  <a:schemeClr val="bg1"/>
                </a:solidFill>
                <a:latin typeface="Trebuchet MS" pitchFamily="34" charset="0"/>
              </a:endParaRPr>
            </a:p>
            <a:p>
              <a:pPr algn="ctr"/>
              <a:r>
                <a:rPr lang="en-US" sz="4000" b="1" spc="600" dirty="0">
                  <a:solidFill>
                    <a:schemeClr val="bg1"/>
                  </a:solidFill>
                  <a:latin typeface="Trebuchet MS" pitchFamily="34" charset="0"/>
                </a:rPr>
                <a:t>DESIGN</a:t>
              </a:r>
              <a:r>
                <a:rPr lang="en-US" sz="4000" b="1" spc="600" baseline="0" dirty="0">
                  <a:solidFill>
                    <a:schemeClr val="bg1"/>
                  </a:solidFill>
                  <a:latin typeface="Trebuchet MS" pitchFamily="34" charset="0"/>
                </a:rPr>
                <a:t> </a:t>
              </a:r>
              <a:r>
                <a:rPr lang="en-US" sz="4000" b="1" spc="600" dirty="0">
                  <a:solidFill>
                    <a:schemeClr val="bg1"/>
                  </a:solidFill>
                  <a:latin typeface="Trebuchet MS" pitchFamily="34" charset="0"/>
                </a:rPr>
                <a:t>GUIDE</a:t>
              </a:r>
            </a:p>
            <a:p>
              <a:pPr algn="ctr"/>
              <a:endParaRPr lang="en-US" sz="2800" b="1" dirty="0">
                <a:latin typeface="Trebuchet MS" pitchFamily="34" charset="0"/>
              </a:endParaRPr>
            </a:p>
            <a:p>
              <a:pPr defTabSz="3765639"/>
              <a:r>
                <a:rPr lang="en-US" sz="2800" i="0" dirty="0">
                  <a:latin typeface="Trebuchet MS" pitchFamily="34" charset="0"/>
                </a:rPr>
                <a:t>This PowerPoint</a:t>
              </a:r>
              <a:r>
                <a:rPr lang="en-US" sz="2800" i="0" baseline="0" dirty="0">
                  <a:latin typeface="Trebuchet MS" pitchFamily="34" charset="0"/>
                </a:rPr>
                <a:t> </a:t>
              </a:r>
              <a:r>
                <a:rPr lang="en-US" sz="2800" i="0" dirty="0">
                  <a:latin typeface="Trebuchet MS" pitchFamily="34" charset="0"/>
                </a:rPr>
                <a:t>2007 template produces</a:t>
              </a:r>
              <a:r>
                <a:rPr lang="en-US" sz="2800" i="0" baseline="0" dirty="0">
                  <a:latin typeface="Trebuchet MS" pitchFamily="34" charset="0"/>
                </a:rPr>
                <a:t> </a:t>
              </a:r>
              <a:r>
                <a:rPr lang="en-US" sz="2800" i="0" dirty="0">
                  <a:latin typeface="Trebuchet MS" pitchFamily="34" charset="0"/>
                </a:rPr>
                <a:t>a 36”x48” presentation poster. </a:t>
              </a:r>
              <a:r>
                <a:rPr lang="en-US" sz="2800" dirty="0">
                  <a:latin typeface="Trebuchet MS" pitchFamily="34" charset="0"/>
                </a:rPr>
                <a:t>You</a:t>
              </a:r>
              <a:r>
                <a:rPr lang="en-US" sz="2800" baseline="0" dirty="0">
                  <a:latin typeface="Trebuchet MS" pitchFamily="34" charset="0"/>
                </a:rPr>
                <a:t> can u</a:t>
              </a:r>
              <a:r>
                <a:rPr lang="en-US" sz="2800" dirty="0">
                  <a:latin typeface="Trebuchet MS" pitchFamily="34" charset="0"/>
                </a:rPr>
                <a:t>se</a:t>
              </a:r>
              <a:r>
                <a:rPr lang="en-US" sz="2800" baseline="0" dirty="0">
                  <a:latin typeface="Trebuchet MS" pitchFamily="34" charset="0"/>
                </a:rPr>
                <a:t> it to create your research poster and </a:t>
              </a:r>
              <a:r>
                <a:rPr lang="en-US" sz="2800" dirty="0">
                  <a:latin typeface="Trebuchet MS" pitchFamily="34" charset="0"/>
                </a:rPr>
                <a:t>save valuable time placing titles, subtitles,</a:t>
              </a:r>
              <a:r>
                <a:rPr lang="en-US" sz="2800" baseline="0" dirty="0">
                  <a:latin typeface="Trebuchet MS" pitchFamily="34" charset="0"/>
                </a:rPr>
                <a:t> text, and graphics</a:t>
              </a:r>
              <a:r>
                <a:rPr lang="en-US" sz="2800" dirty="0">
                  <a:latin typeface="Trebuchet MS" pitchFamily="34" charset="0"/>
                </a:rPr>
                <a:t>. </a:t>
              </a:r>
            </a:p>
            <a:p>
              <a:pPr defTabSz="3765639"/>
              <a:endParaRPr lang="en-US" sz="2800" dirty="0">
                <a:latin typeface="Trebuchet MS" pitchFamily="34" charset="0"/>
              </a:endParaRPr>
            </a:p>
            <a:p>
              <a:pPr defTabSz="4389219"/>
              <a:r>
                <a:rPr lang="en-US" sz="2800" dirty="0">
                  <a:latin typeface="Trebuchet MS" pitchFamily="34" charset="0"/>
                </a:rPr>
                <a:t>We provide a series of online tutorials that will guide you through the poster design process and answer your poster production questions. To view our template tutorials, go online to </a:t>
              </a:r>
              <a:r>
                <a:rPr lang="en-US" sz="2800" b="1" dirty="0">
                  <a:solidFill>
                    <a:srgbClr val="FFC000"/>
                  </a:solidFill>
                  <a:latin typeface="Trebuchet MS" pitchFamily="34" charset="0"/>
                </a:rPr>
                <a:t>PosterPresentations.com</a:t>
              </a:r>
              <a:r>
                <a:rPr lang="en-US" sz="2800" b="1" dirty="0">
                  <a:solidFill>
                    <a:schemeClr val="bg1"/>
                  </a:solidFill>
                  <a:latin typeface="Trebuchet MS" pitchFamily="34" charset="0"/>
                </a:rPr>
                <a:t> </a:t>
              </a:r>
              <a:r>
                <a:rPr lang="en-US" sz="2800" dirty="0">
                  <a:solidFill>
                    <a:schemeClr val="bg1"/>
                  </a:solidFill>
                  <a:latin typeface="Trebuchet MS" pitchFamily="34" charset="0"/>
                </a:rPr>
                <a:t>and click on HELP DESK.</a:t>
              </a:r>
            </a:p>
            <a:p>
              <a:pPr defTabSz="4389219"/>
              <a:endParaRPr lang="en-US" sz="2800" dirty="0">
                <a:latin typeface="Trebuchet MS" pitchFamily="34" charset="0"/>
              </a:endParaRPr>
            </a:p>
            <a:p>
              <a:pPr defTabSz="4389219"/>
              <a:r>
                <a:rPr lang="en-US" sz="2800" dirty="0">
                  <a:solidFill>
                    <a:schemeClr val="bg1"/>
                  </a:solidFill>
                  <a:latin typeface="Trebuchet MS" pitchFamily="34" charset="0"/>
                </a:rPr>
                <a:t>When</a:t>
              </a:r>
              <a:r>
                <a:rPr lang="en-US" sz="2800" baseline="0" dirty="0">
                  <a:solidFill>
                    <a:schemeClr val="bg1"/>
                  </a:solidFill>
                  <a:latin typeface="Trebuchet MS" pitchFamily="34" charset="0"/>
                </a:rPr>
                <a:t> you are ready to print your poster</a:t>
              </a:r>
              <a:r>
                <a:rPr lang="en-US" sz="2800" dirty="0">
                  <a:solidFill>
                    <a:schemeClr val="bg1"/>
                  </a:solidFill>
                  <a:latin typeface="Trebuchet MS" pitchFamily="34" charset="0"/>
                </a:rPr>
                <a:t>,</a:t>
              </a:r>
              <a:r>
                <a:rPr lang="en-US" sz="2800" baseline="0" dirty="0">
                  <a:solidFill>
                    <a:schemeClr val="bg1"/>
                  </a:solidFill>
                  <a:latin typeface="Trebuchet MS" pitchFamily="34" charset="0"/>
                </a:rPr>
                <a:t> go online to </a:t>
              </a:r>
              <a:r>
                <a:rPr lang="en-US" sz="2800" b="0" dirty="0">
                  <a:solidFill>
                    <a:schemeClr val="bg1"/>
                  </a:solidFill>
                  <a:latin typeface="Trebuchet MS" pitchFamily="34" charset="0"/>
                </a:rPr>
                <a:t>PosterPresentations.com</a:t>
              </a:r>
              <a:br>
                <a:rPr lang="en-US" sz="2800" dirty="0">
                  <a:solidFill>
                    <a:schemeClr val="bg1"/>
                  </a:solidFill>
                  <a:latin typeface="Trebuchet MS" pitchFamily="34" charset="0"/>
                </a:rPr>
              </a:br>
              <a:endParaRPr lang="en-US" sz="2800" dirty="0">
                <a:solidFill>
                  <a:schemeClr val="bg1"/>
                </a:solidFill>
                <a:latin typeface="Trebuchet MS" pitchFamily="34" charset="0"/>
              </a:endParaRPr>
            </a:p>
            <a:p>
              <a:pPr algn="l" defTabSz="3765639"/>
              <a:r>
                <a:rPr lang="en-US" sz="2800" b="0" dirty="0">
                  <a:solidFill>
                    <a:schemeClr val="bg1"/>
                  </a:solidFill>
                  <a:latin typeface="Trebuchet MS" pitchFamily="34" charset="0"/>
                </a:rPr>
                <a:t>Need</a:t>
              </a:r>
              <a:r>
                <a:rPr lang="en-US" sz="2800" b="0" baseline="0" dirty="0">
                  <a:solidFill>
                    <a:schemeClr val="bg1"/>
                  </a:solidFill>
                  <a:latin typeface="Trebuchet MS" pitchFamily="34" charset="0"/>
                </a:rPr>
                <a:t> assistance? Call us at </a:t>
              </a:r>
              <a:r>
                <a:rPr lang="en-US" sz="2800" b="0" dirty="0">
                  <a:solidFill>
                    <a:srgbClr val="FFC000"/>
                  </a:solidFill>
                  <a:latin typeface="Trebuchet MS" pitchFamily="34" charset="0"/>
                </a:rPr>
                <a:t>1.510.649.3001</a:t>
              </a:r>
            </a:p>
            <a:p>
              <a:pPr algn="l" defTabSz="3765639"/>
              <a:endParaRPr lang="en-US" sz="3600" b="1" dirty="0">
                <a:solidFill>
                  <a:srgbClr val="FFFF00"/>
                </a:solidFill>
                <a:latin typeface="Trebuchet MS" pitchFamily="34" charset="0"/>
              </a:endParaRPr>
            </a:p>
            <a:p>
              <a:pPr algn="ctr"/>
              <a:endParaRPr lang="en-US" sz="2400" b="1" dirty="0">
                <a:solidFill>
                  <a:schemeClr val="bg1"/>
                </a:solidFill>
                <a:latin typeface="Trebuchet MS" pitchFamily="34" charset="0"/>
              </a:endParaRPr>
            </a:p>
            <a:p>
              <a:pPr algn="ctr"/>
              <a:r>
                <a:rPr lang="en-US" sz="4000" b="1" spc="600" dirty="0">
                  <a:solidFill>
                    <a:schemeClr val="bg1"/>
                  </a:solidFill>
                  <a:latin typeface="Trebuchet MS" pitchFamily="34" charset="0"/>
                </a:rPr>
                <a:t>QUICK START</a:t>
              </a:r>
            </a:p>
            <a:p>
              <a:pPr algn="ctr"/>
              <a:endParaRPr lang="en-US" sz="3200" b="1" baseline="0" dirty="0">
                <a:solidFill>
                  <a:schemeClr val="bg1"/>
                </a:solidFill>
                <a:latin typeface="Trebuchet MS" pitchFamily="34" charset="0"/>
              </a:endParaRPr>
            </a:p>
            <a:p>
              <a:pPr algn="ctr"/>
              <a:r>
                <a:rPr lang="en-US" sz="3200" b="1" baseline="0" dirty="0">
                  <a:solidFill>
                    <a:srgbClr val="FFC000"/>
                  </a:solidFill>
                  <a:latin typeface="Trebuchet MS" pitchFamily="34" charset="0"/>
                </a:rPr>
                <a:t>Zoom in and out</a:t>
              </a:r>
            </a:p>
            <a:p>
              <a:pPr marL="1892300" indent="-1892300" algn="l" defTabSz="850900"/>
              <a:r>
                <a:rPr lang="en-US" sz="2400" b="0" baseline="0" dirty="0">
                  <a:solidFill>
                    <a:schemeClr val="bg1"/>
                  </a:solidFill>
                  <a:latin typeface="Trebuchet MS" pitchFamily="34" charset="0"/>
                </a:rPr>
                <a:t>	</a:t>
              </a:r>
              <a:r>
                <a:rPr lang="en-US" sz="2400" b="0" baseline="0" dirty="0">
                  <a:solidFill>
                    <a:schemeClr val="bg1">
                      <a:lumMod val="75000"/>
                    </a:schemeClr>
                  </a:solidFill>
                  <a:latin typeface="Trebuchet MS" pitchFamily="34" charset="0"/>
                </a:rPr>
                <a:t>As you work on your poster zoom in and out to the level that is more comfortable to you. </a:t>
              </a:r>
            </a:p>
            <a:p>
              <a:pPr marL="1892300" indent="-1892300" algn="l" defTabSz="850900"/>
              <a:r>
                <a:rPr lang="en-US" sz="2400" b="1" baseline="0" dirty="0">
                  <a:solidFill>
                    <a:schemeClr val="bg1">
                      <a:lumMod val="75000"/>
                    </a:schemeClr>
                  </a:solidFill>
                  <a:latin typeface="Trebuchet MS" pitchFamily="34" charset="0"/>
                </a:rPr>
                <a:t>	</a:t>
              </a:r>
              <a:r>
                <a:rPr lang="en-US" sz="2400" b="0" baseline="0" dirty="0">
                  <a:solidFill>
                    <a:schemeClr val="bg1">
                      <a:lumMod val="75000"/>
                    </a:schemeClr>
                  </a:solidFill>
                  <a:latin typeface="Trebuchet MS" pitchFamily="34" charset="0"/>
                </a:rPr>
                <a:t>Go to VIEW &gt; ZOOM.</a:t>
              </a:r>
            </a:p>
            <a:p>
              <a:pPr algn="l"/>
              <a:endParaRPr lang="en-US" sz="2800" b="0" baseline="0" dirty="0">
                <a:solidFill>
                  <a:schemeClr val="bg1"/>
                </a:solidFill>
                <a:latin typeface="Trebuchet MS" pitchFamily="34" charset="0"/>
              </a:endParaRPr>
            </a:p>
            <a:p>
              <a:pPr algn="ctr"/>
              <a:r>
                <a:rPr lang="en-US" sz="3200" b="1" baseline="0" dirty="0">
                  <a:solidFill>
                    <a:srgbClr val="FFC000"/>
                  </a:solidFill>
                  <a:latin typeface="Trebuchet MS" pitchFamily="34" charset="0"/>
                </a:rPr>
                <a:t>Title, Authors, and Affiliations</a:t>
              </a:r>
            </a:p>
            <a:p>
              <a:pPr algn="l"/>
              <a:r>
                <a:rPr lang="en-US" sz="2400" b="0" baseline="0" dirty="0">
                  <a:solidFill>
                    <a:schemeClr val="bg1">
                      <a:lumMod val="75000"/>
                    </a:schemeClr>
                  </a:solidFill>
                  <a:latin typeface="Trebuchet MS" pitchFamily="34" charset="0"/>
                </a:rPr>
                <a:t>Start designing your poster by adding the title, the names of the authors, and the affiliated institutions. </a:t>
              </a:r>
              <a:r>
                <a:rPr lang="en-US" sz="2400" b="0" spc="0" baseline="0" dirty="0">
                  <a:solidFill>
                    <a:schemeClr val="bg1">
                      <a:lumMod val="75000"/>
                    </a:schemeClr>
                  </a:solidFill>
                  <a:latin typeface="Trebuchet MS" pitchFamily="34" charset="0"/>
                </a:rPr>
                <a:t>You can type or paste text into the provided boxes. The template will automatically adjust the size of your text to fit the title box. You can manually override this feature and change the size of your text. </a:t>
              </a:r>
            </a:p>
            <a:p>
              <a:pPr algn="l"/>
              <a:endParaRPr lang="en-US" sz="2400" b="0" spc="0" baseline="0" dirty="0">
                <a:solidFill>
                  <a:schemeClr val="bg1">
                    <a:lumMod val="75000"/>
                  </a:schemeClr>
                </a:solidFill>
                <a:latin typeface="Trebuchet MS" pitchFamily="34" charset="0"/>
              </a:endParaRPr>
            </a:p>
            <a:p>
              <a:pPr algn="l"/>
              <a:r>
                <a:rPr lang="en-US" sz="2400" b="1" spc="300" baseline="0" dirty="0">
                  <a:solidFill>
                    <a:srgbClr val="FFC000"/>
                  </a:solidFill>
                  <a:latin typeface="Trebuchet MS" pitchFamily="34" charset="0"/>
                </a:rPr>
                <a:t>TIP</a:t>
              </a:r>
              <a:r>
                <a:rPr lang="en-US" sz="2400" b="1" baseline="0" dirty="0">
                  <a:solidFill>
                    <a:srgbClr val="FFC000"/>
                  </a:solidFill>
                  <a:latin typeface="Trebuchet MS" pitchFamily="34" charset="0"/>
                </a:rPr>
                <a:t>: </a:t>
              </a:r>
              <a:r>
                <a:rPr lang="en-US" sz="2400" b="0" baseline="0" dirty="0">
                  <a:solidFill>
                    <a:schemeClr val="bg1">
                      <a:lumMod val="75000"/>
                    </a:schemeClr>
                  </a:solidFill>
                  <a:latin typeface="Trebuchet MS" pitchFamily="34" charset="0"/>
                </a:rPr>
                <a:t>The font size of your title should be bigger than your name(s) and institution name(s).</a:t>
              </a:r>
            </a:p>
            <a:p>
              <a:pPr algn="l"/>
              <a:br>
                <a:rPr lang="en-US" sz="2800" b="1" baseline="0" dirty="0">
                  <a:solidFill>
                    <a:schemeClr val="bg1"/>
                  </a:solidFill>
                  <a:latin typeface="Trebuchet MS" pitchFamily="34" charset="0"/>
                </a:rPr>
              </a:br>
              <a:endParaRPr lang="en-US" sz="2800" b="1" dirty="0">
                <a:solidFill>
                  <a:schemeClr val="bg1"/>
                </a:solidFill>
                <a:latin typeface="Trebuchet MS" pitchFamily="34" charset="0"/>
              </a:endParaRPr>
            </a:p>
            <a:p>
              <a:pPr algn="ctr"/>
              <a:endParaRPr lang="en-US" sz="2800" b="1" dirty="0">
                <a:solidFill>
                  <a:srgbClr val="FFC000"/>
                </a:solidFill>
                <a:latin typeface="Trebuchet MS" pitchFamily="34" charset="0"/>
              </a:endParaRPr>
            </a:p>
            <a:p>
              <a:pPr algn="ctr"/>
              <a:endParaRPr lang="en-US" sz="2800" b="1" dirty="0">
                <a:solidFill>
                  <a:srgbClr val="FFC000"/>
                </a:solidFill>
                <a:latin typeface="Trebuchet MS" pitchFamily="34" charset="0"/>
              </a:endParaRPr>
            </a:p>
            <a:p>
              <a:pPr algn="ctr"/>
              <a:r>
                <a:rPr lang="en-US" sz="3200" b="1" dirty="0">
                  <a:solidFill>
                    <a:srgbClr val="FFC000"/>
                  </a:solidFill>
                  <a:latin typeface="Trebuchet MS" pitchFamily="34" charset="0"/>
                </a:rPr>
                <a:t>Adding Logos</a:t>
              </a:r>
              <a:r>
                <a:rPr lang="en-US" sz="3200" b="1" baseline="0" dirty="0">
                  <a:solidFill>
                    <a:srgbClr val="FFC000"/>
                  </a:solidFill>
                  <a:latin typeface="Trebuchet MS" pitchFamily="34" charset="0"/>
                </a:rPr>
                <a:t> / Seals</a:t>
              </a:r>
            </a:p>
            <a:p>
              <a:pPr algn="l"/>
              <a:r>
                <a:rPr lang="en-US" sz="2400" b="0" baseline="0" dirty="0">
                  <a:solidFill>
                    <a:schemeClr val="bg1">
                      <a:lumMod val="75000"/>
                    </a:schemeClr>
                  </a:solidFill>
                  <a:latin typeface="Trebuchet MS" pitchFamily="34" charset="0"/>
                </a:rPr>
                <a:t>Most often, logos are added on each side of the title. You can insert a logo by dragging and dropping it from your desktop, copy and paste or by going to INSERT &gt; PICTURES. Logos taken from web sites are likely to be low quality when printed. Zoom it at 100% to see what the logo will look like on the final poster and make any necessary adjustments.  </a:t>
              </a:r>
            </a:p>
            <a:p>
              <a:pPr algn="l"/>
              <a:endParaRPr lang="en-US" sz="2400" b="0" spc="300" baseline="0" dirty="0">
                <a:solidFill>
                  <a:schemeClr val="bg1">
                    <a:lumMod val="75000"/>
                  </a:schemeClr>
                </a:solidFill>
                <a:latin typeface="Trebuchet MS" pitchFamily="34" charset="0"/>
              </a:endParaRPr>
            </a:p>
            <a:p>
              <a:pPr algn="l"/>
              <a:r>
                <a:rPr lang="en-US" sz="2400" b="1" spc="300" baseline="0" dirty="0">
                  <a:solidFill>
                    <a:srgbClr val="FFC000"/>
                  </a:solidFill>
                  <a:latin typeface="Trebuchet MS" pitchFamily="34" charset="0"/>
                </a:rPr>
                <a:t>TIP:</a:t>
              </a:r>
              <a:r>
                <a:rPr lang="en-US" sz="2400" b="1" spc="0" baseline="0" dirty="0">
                  <a:solidFill>
                    <a:srgbClr val="FFC000"/>
                  </a:solidFill>
                  <a:latin typeface="Trebuchet MS" pitchFamily="34" charset="0"/>
                </a:rPr>
                <a:t> </a:t>
              </a:r>
              <a:r>
                <a:rPr lang="en-US" sz="2400" b="0" baseline="0" dirty="0">
                  <a:solidFill>
                    <a:schemeClr val="bg1">
                      <a:lumMod val="75000"/>
                    </a:schemeClr>
                  </a:solidFill>
                  <a:latin typeface="Trebuchet MS" pitchFamily="34" charset="0"/>
                </a:rPr>
                <a:t>See if your school’s logo is available on our free poster templates page.</a:t>
              </a:r>
            </a:p>
            <a:p>
              <a:pPr algn="l"/>
              <a:endParaRPr lang="en-US" sz="2400" b="0" baseline="0" dirty="0">
                <a:latin typeface="Trebuchet MS" pitchFamily="34" charset="0"/>
              </a:endParaRPr>
            </a:p>
            <a:p>
              <a:pPr algn="ctr"/>
              <a:r>
                <a:rPr lang="en-US" sz="3200" b="1" baseline="0" dirty="0">
                  <a:solidFill>
                    <a:srgbClr val="FFC000"/>
                  </a:solidFill>
                  <a:latin typeface="Trebuchet MS" pitchFamily="34" charset="0"/>
                </a:rPr>
                <a:t>Photographs / Graphics</a:t>
              </a:r>
            </a:p>
            <a:p>
              <a:pPr algn="l" defTabSz="977900"/>
              <a:r>
                <a:rPr lang="en-US" sz="2400" b="0" baseline="0" dirty="0">
                  <a:solidFill>
                    <a:schemeClr val="bg1">
                      <a:lumMod val="75000"/>
                    </a:schemeClr>
                  </a:solidFill>
                  <a:latin typeface="Trebuchet MS" pitchFamily="34" charset="0"/>
                </a:rPr>
                <a:t>You can add images by dragging and dropping from your desktop, copy and paste, or by going to INSERT &gt; PICTURES. Resize images proportionally by holding down the SHIFT key and dragging one of the corner handles. For a professional-looking poster, do not distort your images by enlarging them </a:t>
              </a:r>
              <a:r>
                <a:rPr lang="en-US" sz="2400" b="0" spc="0" baseline="0" dirty="0">
                  <a:solidFill>
                    <a:schemeClr val="bg1">
                      <a:lumMod val="75000"/>
                    </a:schemeClr>
                  </a:solidFill>
                  <a:latin typeface="Trebuchet MS" pitchFamily="34" charset="0"/>
                </a:rPr>
                <a:t>disproportionally.</a:t>
              </a:r>
            </a:p>
            <a:p>
              <a:pPr algn="l" defTabSz="977900"/>
              <a:endParaRPr lang="en-US" sz="2400" b="0" baseline="0" dirty="0">
                <a:latin typeface="Trebuchet MS" pitchFamily="34" charset="0"/>
              </a:endParaRPr>
            </a:p>
            <a:p>
              <a:pPr algn="ctr"/>
              <a:endParaRPr lang="en-US" sz="2800" b="1" baseline="0" dirty="0">
                <a:solidFill>
                  <a:srgbClr val="FFC000"/>
                </a:solidFill>
                <a:latin typeface="Trebuchet MS" pitchFamily="34" charset="0"/>
              </a:endParaRPr>
            </a:p>
            <a:p>
              <a:pPr algn="ctr"/>
              <a:endParaRPr lang="en-US" sz="2800" b="1" baseline="0" dirty="0">
                <a:solidFill>
                  <a:srgbClr val="FFC000"/>
                </a:solidFill>
                <a:latin typeface="Trebuchet MS" pitchFamily="34" charset="0"/>
              </a:endParaRPr>
            </a:p>
            <a:p>
              <a:pPr algn="ctr"/>
              <a:endParaRPr lang="en-US" sz="2800" b="1" baseline="0" dirty="0">
                <a:solidFill>
                  <a:srgbClr val="FFC000"/>
                </a:solidFill>
                <a:latin typeface="Trebuchet MS" pitchFamily="34" charset="0"/>
              </a:endParaRPr>
            </a:p>
            <a:p>
              <a:pPr algn="ctr"/>
              <a:endParaRPr lang="en-US" sz="2800" b="1" baseline="0" dirty="0">
                <a:solidFill>
                  <a:srgbClr val="FFC000"/>
                </a:solidFill>
                <a:latin typeface="Trebuchet MS" pitchFamily="34" charset="0"/>
              </a:endParaRPr>
            </a:p>
            <a:p>
              <a:pPr algn="ctr"/>
              <a:endParaRPr lang="en-US" sz="2800" b="1" baseline="0" dirty="0">
                <a:solidFill>
                  <a:srgbClr val="FFC000"/>
                </a:solidFill>
                <a:latin typeface="Trebuchet MS" pitchFamily="34" charset="0"/>
              </a:endParaRPr>
            </a:p>
            <a:p>
              <a:pPr algn="ctr"/>
              <a:endParaRPr lang="en-US" sz="2800" b="1" baseline="0" dirty="0">
                <a:solidFill>
                  <a:srgbClr val="FFC000"/>
                </a:solidFill>
                <a:latin typeface="Trebuchet MS" pitchFamily="34" charset="0"/>
              </a:endParaRPr>
            </a:p>
            <a:p>
              <a:pPr algn="ctr"/>
              <a:r>
                <a:rPr lang="en-US" sz="3200" b="1" baseline="0" dirty="0">
                  <a:solidFill>
                    <a:srgbClr val="FFC000"/>
                  </a:solidFill>
                  <a:latin typeface="Trebuchet MS" pitchFamily="34" charset="0"/>
                </a:rPr>
                <a:t>Image Quality Check</a:t>
              </a:r>
            </a:p>
            <a:p>
              <a:pPr lvl="0" algn="l" defTabSz="977900"/>
              <a:r>
                <a:rPr lang="en-US" sz="2400" b="0" baseline="0" dirty="0">
                  <a:solidFill>
                    <a:schemeClr val="bg1">
                      <a:lumMod val="75000"/>
                    </a:schemeClr>
                  </a:solidFill>
                  <a:latin typeface="Trebuchet MS" pitchFamily="34" charset="0"/>
                </a:rPr>
                <a:t>Zoom in and look at your images at 100% magnification. If they look good they will print well. </a:t>
              </a:r>
              <a:endParaRPr lang="en-US" sz="2800" b="0" dirty="0">
                <a:latin typeface="Trebuchet MS" pitchFamily="34" charset="0"/>
              </a:endParaRPr>
            </a:p>
          </p:txBody>
        </p:sp>
        <p:cxnSp>
          <p:nvCxnSpPr>
            <p:cNvPr id="56" name="Straight Connector 55"/>
            <p:cNvCxnSpPr/>
            <p:nvPr/>
          </p:nvCxnSpPr>
          <p:spPr>
            <a:xfrm>
              <a:off x="-11225189" y="8422500"/>
              <a:ext cx="10999746" cy="3341"/>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pic>
          <p:nvPicPr>
            <p:cNvPr id="57" name="Picture 56"/>
            <p:cNvPicPr>
              <a:picLocks noChangeAspect="1"/>
            </p:cNvPicPr>
            <p:nvPr userDrawn="1"/>
          </p:nvPicPr>
          <p:blipFill>
            <a:blip r:embed="rId11"/>
            <a:stretch>
              <a:fillRect/>
            </a:stretch>
          </p:blipFill>
          <p:spPr>
            <a:xfrm>
              <a:off x="-10740740" y="10261718"/>
              <a:ext cx="1597666" cy="1201935"/>
            </a:xfrm>
            <a:prstGeom prst="rect">
              <a:avLst/>
            </a:prstGeom>
          </p:spPr>
        </p:pic>
        <p:pic>
          <p:nvPicPr>
            <p:cNvPr id="58" name="Picture 57"/>
            <p:cNvPicPr>
              <a:picLocks noChangeAspect="1"/>
            </p:cNvPicPr>
            <p:nvPr userDrawn="1"/>
          </p:nvPicPr>
          <p:blipFill>
            <a:blip r:embed="rId12"/>
            <a:stretch>
              <a:fillRect/>
            </a:stretch>
          </p:blipFill>
          <p:spPr>
            <a:xfrm>
              <a:off x="-10732765" y="15696927"/>
              <a:ext cx="9986808" cy="1053596"/>
            </a:xfrm>
            <a:prstGeom prst="rect">
              <a:avLst/>
            </a:prstGeom>
          </p:spPr>
        </p:pic>
        <p:grpSp>
          <p:nvGrpSpPr>
            <p:cNvPr id="59" name="Group 58"/>
            <p:cNvGrpSpPr/>
            <p:nvPr userDrawn="1"/>
          </p:nvGrpSpPr>
          <p:grpSpPr>
            <a:xfrm>
              <a:off x="-9744993" y="23540957"/>
              <a:ext cx="7531182" cy="2120439"/>
              <a:chOff x="-4470427" y="11016658"/>
              <a:chExt cx="3470785" cy="974220"/>
            </a:xfrm>
          </p:grpSpPr>
          <p:grpSp>
            <p:nvGrpSpPr>
              <p:cNvPr id="65" name="Group 64"/>
              <p:cNvGrpSpPr/>
              <p:nvPr userDrawn="1"/>
            </p:nvGrpSpPr>
            <p:grpSpPr>
              <a:xfrm>
                <a:off x="-2783495" y="11060886"/>
                <a:ext cx="624431" cy="893535"/>
                <a:chOff x="-3958697" y="11117435"/>
                <a:chExt cx="779338" cy="1280430"/>
              </a:xfrm>
            </p:grpSpPr>
            <p:pic>
              <p:nvPicPr>
                <p:cNvPr id="71" name="Picture 70"/>
                <p:cNvPicPr>
                  <a:picLocks noChangeAspect="1"/>
                </p:cNvPicPr>
                <p:nvPr userDrawn="1"/>
              </p:nvPicPr>
              <p:blipFill>
                <a:blip r:embed="rId13"/>
                <a:stretch>
                  <a:fillRect/>
                </a:stretch>
              </p:blipFill>
              <p:spPr>
                <a:xfrm>
                  <a:off x="-3948160" y="11117435"/>
                  <a:ext cx="768801" cy="1090857"/>
                </a:xfrm>
                <a:prstGeom prst="rect">
                  <a:avLst/>
                </a:prstGeom>
              </p:spPr>
            </p:pic>
            <p:sp>
              <p:nvSpPr>
                <p:cNvPr id="72" name="TextBox 71"/>
                <p:cNvSpPr txBox="1"/>
                <p:nvPr userDrawn="1"/>
              </p:nvSpPr>
              <p:spPr>
                <a:xfrm>
                  <a:off x="-3958697" y="12114178"/>
                  <a:ext cx="779337" cy="283687"/>
                </a:xfrm>
                <a:prstGeom prst="rect">
                  <a:avLst/>
                </a:prstGeom>
                <a:solidFill>
                  <a:schemeClr val="accent1"/>
                </a:solidFill>
                <a:ln>
                  <a:noFill/>
                </a:ln>
              </p:spPr>
              <p:txBody>
                <a:bodyPr wrap="square" lIns="91440" tIns="91440" rIns="91440" bIns="91440" rtlCol="0">
                  <a:spAutoFit/>
                </a:bodyPr>
                <a:lstStyle/>
                <a:p>
                  <a:pPr algn="ctr"/>
                  <a:r>
                    <a:rPr lang="en-US" sz="1600" b="1" dirty="0">
                      <a:solidFill>
                        <a:schemeClr val="tx1"/>
                      </a:solidFill>
                    </a:rPr>
                    <a:t>ORIGINAL</a:t>
                  </a:r>
                </a:p>
              </p:txBody>
            </p:sp>
          </p:grpSp>
          <p:grpSp>
            <p:nvGrpSpPr>
              <p:cNvPr id="66" name="Group 65"/>
              <p:cNvGrpSpPr/>
              <p:nvPr userDrawn="1"/>
            </p:nvGrpSpPr>
            <p:grpSpPr>
              <a:xfrm>
                <a:off x="-2033159" y="11060889"/>
                <a:ext cx="1033517" cy="893529"/>
                <a:chOff x="-2921738" y="11200127"/>
                <a:chExt cx="1420279" cy="1227904"/>
              </a:xfrm>
            </p:grpSpPr>
            <p:pic>
              <p:nvPicPr>
                <p:cNvPr id="69" name="Picture 68"/>
                <p:cNvPicPr>
                  <a:picLocks noChangeAspect="1"/>
                </p:cNvPicPr>
                <p:nvPr userDrawn="1"/>
              </p:nvPicPr>
              <p:blipFill>
                <a:blip r:embed="rId13"/>
                <a:stretch>
                  <a:fillRect/>
                </a:stretch>
              </p:blipFill>
              <p:spPr>
                <a:xfrm>
                  <a:off x="-2921738" y="11200127"/>
                  <a:ext cx="1420279" cy="1029694"/>
                </a:xfrm>
                <a:prstGeom prst="rect">
                  <a:avLst/>
                </a:prstGeom>
              </p:spPr>
            </p:pic>
            <p:sp>
              <p:nvSpPr>
                <p:cNvPr id="70" name="TextBox 69"/>
                <p:cNvSpPr txBox="1"/>
                <p:nvPr userDrawn="1"/>
              </p:nvSpPr>
              <p:spPr>
                <a:xfrm>
                  <a:off x="-2918991" y="12175418"/>
                  <a:ext cx="1417532" cy="252613"/>
                </a:xfrm>
                <a:prstGeom prst="rect">
                  <a:avLst/>
                </a:prstGeom>
                <a:solidFill>
                  <a:srgbClr val="FF0000"/>
                </a:solidFill>
              </p:spPr>
              <p:txBody>
                <a:bodyPr wrap="square" lIns="457200" tIns="91440" rIns="457200" bIns="91440" rtlCol="0">
                  <a:spAutoFit/>
                </a:bodyPr>
                <a:lstStyle/>
                <a:p>
                  <a:pPr algn="ctr"/>
                  <a:r>
                    <a:rPr lang="en-US" sz="1400" b="1" dirty="0">
                      <a:solidFill>
                        <a:schemeClr val="bg1"/>
                      </a:solidFill>
                    </a:rPr>
                    <a:t>DISTORTED</a:t>
                  </a:r>
                  <a:endParaRPr lang="en-US" sz="700" b="1" dirty="0">
                    <a:solidFill>
                      <a:schemeClr val="bg1"/>
                    </a:solidFill>
                  </a:endParaRPr>
                </a:p>
              </p:txBody>
            </p:sp>
          </p:grpSp>
          <p:pic>
            <p:nvPicPr>
              <p:cNvPr id="67" name="Picture 66"/>
              <p:cNvPicPr>
                <a:picLocks noChangeAspect="1"/>
              </p:cNvPicPr>
              <p:nvPr userDrawn="1"/>
            </p:nvPicPr>
            <p:blipFill>
              <a:blip r:embed="rId14"/>
              <a:stretch>
                <a:fillRect/>
              </a:stretch>
            </p:blipFill>
            <p:spPr>
              <a:xfrm>
                <a:off x="-4470427" y="11016658"/>
                <a:ext cx="1098742" cy="847761"/>
              </a:xfrm>
              <a:prstGeom prst="rect">
                <a:avLst/>
              </a:prstGeom>
            </p:spPr>
          </p:pic>
          <p:sp>
            <p:nvSpPr>
              <p:cNvPr id="68" name="TextBox 67"/>
              <p:cNvSpPr txBox="1"/>
              <p:nvPr userDrawn="1"/>
            </p:nvSpPr>
            <p:spPr>
              <a:xfrm>
                <a:off x="-4440600" y="11665645"/>
                <a:ext cx="1035685" cy="325233"/>
              </a:xfrm>
              <a:prstGeom prst="rect">
                <a:avLst/>
              </a:prstGeom>
              <a:noFill/>
            </p:spPr>
            <p:txBody>
              <a:bodyPr wrap="square" lIns="457200" tIns="457200" rIns="457200" bIns="0" rtlCol="0">
                <a:spAutoFit/>
              </a:bodyPr>
              <a:lstStyle/>
              <a:p>
                <a:pPr algn="ctr"/>
                <a:r>
                  <a:rPr lang="en-US" sz="1600" dirty="0">
                    <a:solidFill>
                      <a:schemeClr val="bg1"/>
                    </a:solidFill>
                  </a:rPr>
                  <a:t>Corner</a:t>
                </a:r>
                <a:r>
                  <a:rPr lang="en-US" sz="1600" baseline="0" dirty="0">
                    <a:solidFill>
                      <a:schemeClr val="bg1"/>
                    </a:solidFill>
                  </a:rPr>
                  <a:t> handles</a:t>
                </a:r>
                <a:endParaRPr lang="en-US" sz="1600" dirty="0">
                  <a:solidFill>
                    <a:schemeClr val="bg1"/>
                  </a:solidFill>
                </a:endParaRPr>
              </a:p>
            </p:txBody>
          </p:sp>
        </p:grpSp>
        <p:grpSp>
          <p:nvGrpSpPr>
            <p:cNvPr id="60" name="Group 59"/>
            <p:cNvGrpSpPr/>
            <p:nvPr userDrawn="1"/>
          </p:nvGrpSpPr>
          <p:grpSpPr>
            <a:xfrm>
              <a:off x="-10398793" y="27751410"/>
              <a:ext cx="9323012" cy="2453251"/>
              <a:chOff x="-4754996" y="12734136"/>
              <a:chExt cx="4296559" cy="1127128"/>
            </a:xfrm>
          </p:grpSpPr>
          <p:graphicFrame>
            <p:nvGraphicFramePr>
              <p:cNvPr id="61" name="Object 60"/>
              <p:cNvGraphicFramePr>
                <a:graphicFrameLocks noChangeAspect="1"/>
              </p:cNvGraphicFramePr>
              <p:nvPr userDrawn="1">
                <p:extLst>
                  <p:ext uri="{D42A27DB-BD31-4B8C-83A1-F6EECF244321}">
                    <p14:modId xmlns:p14="http://schemas.microsoft.com/office/powerpoint/2010/main" val="1199812768"/>
                  </p:ext>
                </p:extLst>
              </p:nvPr>
            </p:nvGraphicFramePr>
            <p:xfrm>
              <a:off x="-4533347" y="12734142"/>
              <a:ext cx="1828800" cy="1117600"/>
            </p:xfrm>
            <a:graphic>
              <a:graphicData uri="http://schemas.openxmlformats.org/presentationml/2006/ole">
                <mc:AlternateContent xmlns:mc="http://schemas.openxmlformats.org/markup-compatibility/2006">
                  <mc:Choice xmlns:v="urn:schemas-microsoft-com:vml" Requires="v">
                    <p:oleObj spid="_x0000_s1280" name="Image" r:id="rId15" imgW="1828440" imgH="1117440" progId="Photoshop.Image.13">
                      <p:embed/>
                    </p:oleObj>
                  </mc:Choice>
                  <mc:Fallback>
                    <p:oleObj name="Image" r:id="rId15" imgW="1828440" imgH="1117440" progId="Photoshop.Image.13">
                      <p:embed/>
                      <p:pic>
                        <p:nvPicPr>
                          <p:cNvPr id="61" name="Object 60"/>
                          <p:cNvPicPr/>
                          <p:nvPr/>
                        </p:nvPicPr>
                        <p:blipFill>
                          <a:blip r:embed="rId16"/>
                          <a:stretch>
                            <a:fillRect/>
                          </a:stretch>
                        </p:blipFill>
                        <p:spPr>
                          <a:xfrm>
                            <a:off x="-4533347" y="12734142"/>
                            <a:ext cx="1828800" cy="1117600"/>
                          </a:xfrm>
                          <a:prstGeom prst="rect">
                            <a:avLst/>
                          </a:prstGeom>
                        </p:spPr>
                      </p:pic>
                    </p:oleObj>
                  </mc:Fallback>
                </mc:AlternateContent>
              </a:graphicData>
            </a:graphic>
          </p:graphicFrame>
          <p:graphicFrame>
            <p:nvGraphicFramePr>
              <p:cNvPr id="62" name="Object 61"/>
              <p:cNvGraphicFramePr>
                <a:graphicFrameLocks noChangeAspect="1"/>
              </p:cNvGraphicFramePr>
              <p:nvPr userDrawn="1">
                <p:extLst>
                  <p:ext uri="{D42A27DB-BD31-4B8C-83A1-F6EECF244321}">
                    <p14:modId xmlns:p14="http://schemas.microsoft.com/office/powerpoint/2010/main" val="4096349677"/>
                  </p:ext>
                </p:extLst>
              </p:nvPr>
            </p:nvGraphicFramePr>
            <p:xfrm>
              <a:off x="-2456641" y="12737835"/>
              <a:ext cx="1828800" cy="1117600"/>
            </p:xfrm>
            <a:graphic>
              <a:graphicData uri="http://schemas.openxmlformats.org/presentationml/2006/ole">
                <mc:AlternateContent xmlns:mc="http://schemas.openxmlformats.org/markup-compatibility/2006">
                  <mc:Choice xmlns:v="urn:schemas-microsoft-com:vml" Requires="v">
                    <p:oleObj spid="_x0000_s1281" name="Image" r:id="rId17" imgW="1828440" imgH="1117440" progId="Photoshop.Image.13">
                      <p:embed/>
                    </p:oleObj>
                  </mc:Choice>
                  <mc:Fallback>
                    <p:oleObj name="Image" r:id="rId17" imgW="1828440" imgH="1117440" progId="Photoshop.Image.13">
                      <p:embed/>
                      <p:pic>
                        <p:nvPicPr>
                          <p:cNvPr id="62" name="Object 61"/>
                          <p:cNvPicPr/>
                          <p:nvPr/>
                        </p:nvPicPr>
                        <p:blipFill>
                          <a:blip r:embed="rId18"/>
                          <a:stretch>
                            <a:fillRect/>
                          </a:stretch>
                        </p:blipFill>
                        <p:spPr>
                          <a:xfrm>
                            <a:off x="-2456641" y="12737835"/>
                            <a:ext cx="1828800" cy="1117600"/>
                          </a:xfrm>
                          <a:prstGeom prst="rect">
                            <a:avLst/>
                          </a:prstGeom>
                        </p:spPr>
                      </p:pic>
                    </p:oleObj>
                  </mc:Fallback>
                </mc:AlternateContent>
              </a:graphicData>
            </a:graphic>
          </p:graphicFrame>
          <p:sp>
            <p:nvSpPr>
              <p:cNvPr id="63" name="TextBox 62"/>
              <p:cNvSpPr txBox="1"/>
              <p:nvPr userDrawn="1"/>
            </p:nvSpPr>
            <p:spPr>
              <a:xfrm rot="16200000">
                <a:off x="-5235785" y="13214925"/>
                <a:ext cx="1117601" cy="156024"/>
              </a:xfrm>
              <a:prstGeom prst="rect">
                <a:avLst/>
              </a:prstGeom>
              <a:noFill/>
            </p:spPr>
            <p:txBody>
              <a:bodyPr wrap="square" lIns="91440" tIns="91440" rIns="91440" bIns="0" rtlCol="0">
                <a:spAutoFit/>
              </a:bodyPr>
              <a:lstStyle/>
              <a:p>
                <a:pPr algn="ctr"/>
                <a:r>
                  <a:rPr lang="en-US" sz="1600" dirty="0">
                    <a:solidFill>
                      <a:srgbClr val="92D050"/>
                    </a:solidFill>
                  </a:rPr>
                  <a:t>Good</a:t>
                </a:r>
                <a:r>
                  <a:rPr lang="en-US" sz="1600" baseline="0" dirty="0">
                    <a:solidFill>
                      <a:srgbClr val="92D050"/>
                    </a:solidFill>
                  </a:rPr>
                  <a:t> </a:t>
                </a:r>
                <a:r>
                  <a:rPr lang="en-US" sz="1600" baseline="0" dirty="0">
                    <a:solidFill>
                      <a:schemeClr val="bg1"/>
                    </a:solidFill>
                  </a:rPr>
                  <a:t>printing quality</a:t>
                </a:r>
                <a:endParaRPr lang="en-US" sz="1600" dirty="0">
                  <a:solidFill>
                    <a:schemeClr val="bg1"/>
                  </a:solidFill>
                </a:endParaRPr>
              </a:p>
            </p:txBody>
          </p:sp>
          <p:sp>
            <p:nvSpPr>
              <p:cNvPr id="64" name="TextBox 63"/>
              <p:cNvSpPr txBox="1"/>
              <p:nvPr userDrawn="1"/>
            </p:nvSpPr>
            <p:spPr>
              <a:xfrm rot="16200000">
                <a:off x="-1095250" y="13224452"/>
                <a:ext cx="1117601" cy="156024"/>
              </a:xfrm>
              <a:prstGeom prst="rect">
                <a:avLst/>
              </a:prstGeom>
              <a:noFill/>
            </p:spPr>
            <p:txBody>
              <a:bodyPr wrap="square" lIns="91440" tIns="91440" rIns="91440" bIns="0" rtlCol="0">
                <a:spAutoFit/>
              </a:bodyPr>
              <a:lstStyle/>
              <a:p>
                <a:pPr algn="ctr"/>
                <a:r>
                  <a:rPr lang="en-US" sz="1600" dirty="0">
                    <a:solidFill>
                      <a:srgbClr val="FF0000"/>
                    </a:solidFill>
                  </a:rPr>
                  <a:t>Bad </a:t>
                </a:r>
                <a:r>
                  <a:rPr lang="en-US" sz="1600" dirty="0">
                    <a:solidFill>
                      <a:schemeClr val="bg1"/>
                    </a:solidFill>
                  </a:rPr>
                  <a:t>printing quality</a:t>
                </a:r>
              </a:p>
            </p:txBody>
          </p:sp>
        </p:grpSp>
      </p:grpSp>
      <p:sp>
        <p:nvSpPr>
          <p:cNvPr id="40" name="Text Box 14"/>
          <p:cNvSpPr txBox="1">
            <a:spLocks noChangeArrowheads="1"/>
          </p:cNvSpPr>
          <p:nvPr userDrawn="1"/>
        </p:nvSpPr>
        <p:spPr bwMode="auto">
          <a:xfrm>
            <a:off x="1567305" y="32315729"/>
            <a:ext cx="2514600" cy="336819"/>
          </a:xfrm>
          <a:prstGeom prst="rect">
            <a:avLst/>
          </a:prstGeom>
          <a:noFill/>
          <a:ln w="9525">
            <a:noFill/>
            <a:miter lim="800000"/>
            <a:headEnd/>
            <a:tailEnd/>
          </a:ln>
          <a:effectLst/>
        </p:spPr>
        <p:txBody>
          <a:bodyPr lIns="91263" tIns="45623" rIns="91263" bIns="45623">
            <a:spAutoFit/>
          </a:bodyPr>
          <a:lstStyle/>
          <a:p>
            <a:pPr eaLnBrk="0" hangingPunct="0">
              <a:lnSpc>
                <a:spcPct val="65000"/>
              </a:lnSpc>
              <a:spcBef>
                <a:spcPct val="50000"/>
              </a:spcBef>
              <a:defRPr/>
            </a:pPr>
            <a:r>
              <a:rPr lang="en-US" sz="500" b="1" dirty="0">
                <a:solidFill>
                  <a:schemeClr val="bg1">
                    <a:lumMod val="75000"/>
                  </a:schemeClr>
                </a:solidFill>
                <a:latin typeface="Arial" charset="0"/>
              </a:rPr>
              <a:t>RESEARCH POSTER PRESENTATION DESIGN © 2015</a:t>
            </a:r>
          </a:p>
          <a:p>
            <a:pPr eaLnBrk="0" hangingPunct="0">
              <a:lnSpc>
                <a:spcPct val="65000"/>
              </a:lnSpc>
              <a:spcBef>
                <a:spcPct val="50000"/>
              </a:spcBef>
              <a:defRPr/>
            </a:pPr>
            <a:r>
              <a:rPr lang="en-US" sz="1100" b="1" dirty="0">
                <a:solidFill>
                  <a:schemeClr val="bg1">
                    <a:lumMod val="75000"/>
                  </a:schemeClr>
                </a:solidFill>
                <a:latin typeface="Arial" charset="0"/>
              </a:rPr>
              <a:t>www.PosterPresentations.com</a:t>
            </a:r>
          </a:p>
        </p:txBody>
      </p:sp>
    </p:spTree>
  </p:cSld>
  <p:clrMap bg1="lt1" tx1="dk1" bg2="lt2" tx2="dk2" accent1="accent1" accent2="accent2" accent3="accent3" accent4="accent4" accent5="accent5" accent6="accent6" hlink="hlink" folHlink="folHlink"/>
  <p:sldLayoutIdLst>
    <p:sldLayoutId id="2147483658" r:id="rId1"/>
  </p:sldLayoutIdLst>
  <p:txStyles>
    <p:titleStyle>
      <a:lvl1pPr algn="ctr" defTabSz="4388900" rtl="0" eaLnBrk="1" latinLnBrk="0" hangingPunct="1">
        <a:spcBef>
          <a:spcPct val="0"/>
        </a:spcBef>
        <a:buNone/>
        <a:defRPr sz="8800" kern="1200">
          <a:solidFill>
            <a:schemeClr val="bg1"/>
          </a:solidFill>
          <a:latin typeface="Trebuchet MS" pitchFamily="34" charset="0"/>
          <a:ea typeface="+mj-ea"/>
          <a:cs typeface="+mj-cs"/>
        </a:defRPr>
      </a:lvl1pPr>
    </p:titleStyle>
    <p:bodyStyle>
      <a:lvl1pPr marL="1645838" indent="-1645838" algn="l" defTabSz="4388900" rtl="0" eaLnBrk="1" latinLnBrk="0" hangingPunct="1">
        <a:spcBef>
          <a:spcPct val="20000"/>
        </a:spcBef>
        <a:buFont typeface="Arial" pitchFamily="34" charset="0"/>
        <a:buChar char="•"/>
        <a:defRPr sz="15400" kern="1200">
          <a:solidFill>
            <a:schemeClr val="tx1"/>
          </a:solidFill>
          <a:latin typeface="+mn-lt"/>
          <a:ea typeface="+mn-ea"/>
          <a:cs typeface="+mn-cs"/>
        </a:defRPr>
      </a:lvl1pPr>
      <a:lvl2pPr marL="3565982" indent="-1371531" algn="l" defTabSz="4388900"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486126" indent="-1097226" algn="l" defTabSz="4388900" rtl="0" eaLnBrk="1" latinLnBrk="0" hangingPunct="1">
        <a:spcBef>
          <a:spcPct val="20000"/>
        </a:spcBef>
        <a:buFont typeface="Arial" pitchFamily="34" charset="0"/>
        <a:buChar char="•"/>
        <a:defRPr sz="11600" kern="1200">
          <a:solidFill>
            <a:schemeClr val="tx1"/>
          </a:solidFill>
          <a:latin typeface="+mn-lt"/>
          <a:ea typeface="+mn-ea"/>
          <a:cs typeface="+mn-cs"/>
        </a:defRPr>
      </a:lvl3pPr>
      <a:lvl4pPr marL="76805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0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p:bodyStyle>
    <p:otherStyle>
      <a:defPPr>
        <a:defRPr lang="en-US"/>
      </a:defPPr>
      <a:lvl1pPr marL="0" algn="l" defTabSz="4388900" rtl="0" eaLnBrk="1" latinLnBrk="0" hangingPunct="1">
        <a:defRPr sz="8600" kern="1200">
          <a:solidFill>
            <a:schemeClr val="tx1"/>
          </a:solidFill>
          <a:latin typeface="+mn-lt"/>
          <a:ea typeface="+mn-ea"/>
          <a:cs typeface="+mn-cs"/>
        </a:defRPr>
      </a:lvl1pPr>
      <a:lvl2pPr marL="2194451" algn="l" defTabSz="4388900" rtl="0" eaLnBrk="1" latinLnBrk="0" hangingPunct="1">
        <a:defRPr sz="8600" kern="1200">
          <a:solidFill>
            <a:schemeClr val="tx1"/>
          </a:solidFill>
          <a:latin typeface="+mn-lt"/>
          <a:ea typeface="+mn-ea"/>
          <a:cs typeface="+mn-cs"/>
        </a:defRPr>
      </a:lvl2pPr>
      <a:lvl3pPr marL="4388900" algn="l" defTabSz="4388900" rtl="0" eaLnBrk="1" latinLnBrk="0" hangingPunct="1">
        <a:defRPr sz="8600" kern="1200">
          <a:solidFill>
            <a:schemeClr val="tx1"/>
          </a:solidFill>
          <a:latin typeface="+mn-lt"/>
          <a:ea typeface="+mn-ea"/>
          <a:cs typeface="+mn-cs"/>
        </a:defRPr>
      </a:lvl3pPr>
      <a:lvl4pPr marL="6583351" algn="l" defTabSz="4388900" rtl="0" eaLnBrk="1" latinLnBrk="0" hangingPunct="1">
        <a:defRPr sz="8600" kern="1200">
          <a:solidFill>
            <a:schemeClr val="tx1"/>
          </a:solidFill>
          <a:latin typeface="+mn-lt"/>
          <a:ea typeface="+mn-ea"/>
          <a:cs typeface="+mn-cs"/>
        </a:defRPr>
      </a:lvl4pPr>
      <a:lvl5pPr marL="8777801" algn="l" defTabSz="4388900" rtl="0" eaLnBrk="1" latinLnBrk="0" hangingPunct="1">
        <a:defRPr sz="8600" kern="1200">
          <a:solidFill>
            <a:schemeClr val="tx1"/>
          </a:solidFill>
          <a:latin typeface="+mn-lt"/>
          <a:ea typeface="+mn-ea"/>
          <a:cs typeface="+mn-cs"/>
        </a:defRPr>
      </a:lvl5pPr>
      <a:lvl6pPr marL="10972252" algn="l" defTabSz="4388900" rtl="0" eaLnBrk="1" latinLnBrk="0" hangingPunct="1">
        <a:defRPr sz="8600" kern="1200">
          <a:solidFill>
            <a:schemeClr val="tx1"/>
          </a:solidFill>
          <a:latin typeface="+mn-lt"/>
          <a:ea typeface="+mn-ea"/>
          <a:cs typeface="+mn-cs"/>
        </a:defRPr>
      </a:lvl6pPr>
      <a:lvl7pPr marL="13166703" algn="l" defTabSz="4388900" rtl="0" eaLnBrk="1" latinLnBrk="0" hangingPunct="1">
        <a:defRPr sz="8600" kern="1200">
          <a:solidFill>
            <a:schemeClr val="tx1"/>
          </a:solidFill>
          <a:latin typeface="+mn-lt"/>
          <a:ea typeface="+mn-ea"/>
          <a:cs typeface="+mn-cs"/>
        </a:defRPr>
      </a:lvl7pPr>
      <a:lvl8pPr marL="15361152" algn="l" defTabSz="4388900" rtl="0" eaLnBrk="1" latinLnBrk="0" hangingPunct="1">
        <a:defRPr sz="8600" kern="1200">
          <a:solidFill>
            <a:schemeClr val="tx1"/>
          </a:solidFill>
          <a:latin typeface="+mn-lt"/>
          <a:ea typeface="+mn-ea"/>
          <a:cs typeface="+mn-cs"/>
        </a:defRPr>
      </a:lvl8pPr>
      <a:lvl9pPr marL="17555603" algn="l" defTabSz="4388900" rtl="0" eaLnBrk="1" latinLnBrk="0" hangingPunct="1">
        <a:defRPr sz="8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959300">
            <a:alpha val="54000"/>
          </a:srgbClr>
        </a:solidFill>
        <a:effectLst/>
      </p:bgPr>
    </p:bg>
    <p:spTree>
      <p:nvGrpSpPr>
        <p:cNvPr id="1" name=""/>
        <p:cNvGrpSpPr/>
        <p:nvPr/>
      </p:nvGrpSpPr>
      <p:grpSpPr>
        <a:xfrm>
          <a:off x="0" y="0"/>
          <a:ext cx="0" cy="0"/>
          <a:chOff x="0" y="0"/>
          <a:chExt cx="0" cy="0"/>
        </a:xfrm>
      </p:grpSpPr>
      <p:sp>
        <p:nvSpPr>
          <p:cNvPr id="7" name="Rectangle 36"/>
          <p:cNvSpPr>
            <a:spLocks noChangeArrowheads="1"/>
          </p:cNvSpPr>
          <p:nvPr/>
        </p:nvSpPr>
        <p:spPr bwMode="auto">
          <a:xfrm>
            <a:off x="0" y="0"/>
            <a:ext cx="43891200" cy="4000500"/>
          </a:xfrm>
          <a:prstGeom prst="rect">
            <a:avLst/>
          </a:prstGeom>
          <a:solidFill>
            <a:srgbClr val="959300"/>
          </a:solidFill>
          <a:ln w="9525">
            <a:noFill/>
            <a:miter lim="800000"/>
            <a:headEnd/>
            <a:tailEnd/>
          </a:ln>
          <a:effectLst/>
        </p:spPr>
        <p:txBody>
          <a:bodyPr wrap="none" lIns="91436" tIns="45717" rIns="91436" bIns="45717" anchor="ctr"/>
          <a:lstStyle/>
          <a:p>
            <a:pPr>
              <a:defRPr/>
            </a:pPr>
            <a:endParaRPr lang="en-US" dirty="0"/>
          </a:p>
        </p:txBody>
      </p:sp>
      <p:sp>
        <p:nvSpPr>
          <p:cNvPr id="9" name="Rectangle 9"/>
          <p:cNvSpPr>
            <a:spLocks noChangeArrowheads="1"/>
          </p:cNvSpPr>
          <p:nvPr/>
        </p:nvSpPr>
        <p:spPr bwMode="auto">
          <a:xfrm>
            <a:off x="60315" y="4084927"/>
            <a:ext cx="43891200" cy="152400"/>
          </a:xfrm>
          <a:prstGeom prst="rect">
            <a:avLst/>
          </a:prstGeom>
          <a:solidFill>
            <a:srgbClr val="959300"/>
          </a:solidFill>
          <a:ln w="152400">
            <a:solidFill>
              <a:srgbClr val="959300"/>
            </a:solidFill>
            <a:miter lim="800000"/>
            <a:headEnd/>
            <a:tailEnd/>
          </a:ln>
          <a:effectLst/>
        </p:spPr>
        <p:txBody>
          <a:bodyPr wrap="none" lIns="91436" tIns="45717" rIns="91436" bIns="45717" anchor="ctr"/>
          <a:lstStyle/>
          <a:p>
            <a:pPr>
              <a:defRPr/>
            </a:pPr>
            <a:endParaRPr lang="en-US" dirty="0"/>
          </a:p>
        </p:txBody>
      </p:sp>
      <p:sp>
        <p:nvSpPr>
          <p:cNvPr id="21" name="Rounded Rectangle 20"/>
          <p:cNvSpPr/>
          <p:nvPr userDrawn="1"/>
        </p:nvSpPr>
        <p:spPr>
          <a:xfrm>
            <a:off x="922338" y="4876800"/>
            <a:ext cx="10050462" cy="27117675"/>
          </a:xfrm>
          <a:prstGeom prst="roundRect">
            <a:avLst>
              <a:gd name="adj" fmla="val 5862"/>
            </a:avLst>
          </a:prstGeom>
          <a:gradFill>
            <a:gsLst>
              <a:gs pos="0">
                <a:srgbClr val="CDD2DE"/>
              </a:gs>
              <a:gs pos="0">
                <a:schemeClr val="tx2">
                  <a:lumMod val="40000"/>
                  <a:lumOff val="60000"/>
                </a:schemeClr>
              </a:gs>
              <a:gs pos="100000">
                <a:srgbClr val="F3F5FA"/>
              </a:gs>
            </a:gsLst>
            <a:lin ang="16200000" scaled="1"/>
          </a:gradFill>
          <a:ln>
            <a:solidFill>
              <a:schemeClr val="accent5">
                <a:lumMod val="50000"/>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ounded Rectangle 21"/>
          <p:cNvSpPr/>
          <p:nvPr userDrawn="1"/>
        </p:nvSpPr>
        <p:spPr>
          <a:xfrm>
            <a:off x="32918400" y="4876802"/>
            <a:ext cx="10050462" cy="27117674"/>
          </a:xfrm>
          <a:prstGeom prst="roundRect">
            <a:avLst>
              <a:gd name="adj" fmla="val 5862"/>
            </a:avLst>
          </a:prstGeom>
          <a:gradFill>
            <a:gsLst>
              <a:gs pos="0">
                <a:srgbClr val="CDD2DE"/>
              </a:gs>
              <a:gs pos="0">
                <a:schemeClr val="tx2">
                  <a:lumMod val="40000"/>
                  <a:lumOff val="60000"/>
                </a:schemeClr>
              </a:gs>
              <a:gs pos="100000">
                <a:srgbClr val="F3F5FA"/>
              </a:gs>
            </a:gsLst>
            <a:lin ang="16200000" scaled="1"/>
          </a:gradFill>
          <a:ln>
            <a:solidFill>
              <a:schemeClr val="accent5">
                <a:lumMod val="50000"/>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ounded Rectangle 22"/>
          <p:cNvSpPr/>
          <p:nvPr userDrawn="1"/>
        </p:nvSpPr>
        <p:spPr>
          <a:xfrm>
            <a:off x="11583194" y="4876801"/>
            <a:ext cx="20724813" cy="27127200"/>
          </a:xfrm>
          <a:prstGeom prst="roundRect">
            <a:avLst>
              <a:gd name="adj" fmla="val 2853"/>
            </a:avLst>
          </a:prstGeom>
          <a:gradFill>
            <a:gsLst>
              <a:gs pos="0">
                <a:srgbClr val="CDD2DE"/>
              </a:gs>
              <a:gs pos="0">
                <a:schemeClr val="tx2">
                  <a:lumMod val="40000"/>
                  <a:lumOff val="60000"/>
                </a:schemeClr>
              </a:gs>
              <a:gs pos="100000">
                <a:srgbClr val="F3F5FA"/>
              </a:gs>
            </a:gsLst>
            <a:lin ang="16200000" scaled="1"/>
          </a:gradFill>
          <a:ln>
            <a:solidFill>
              <a:schemeClr val="accent5">
                <a:lumMod val="50000"/>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3" name="Group 42"/>
          <p:cNvGrpSpPr/>
          <p:nvPr userDrawn="1"/>
        </p:nvGrpSpPr>
        <p:grpSpPr>
          <a:xfrm>
            <a:off x="44157839" y="-55065"/>
            <a:ext cx="11062139" cy="32973465"/>
            <a:chOff x="44157839" y="-55065"/>
            <a:chExt cx="11062139" cy="32973465"/>
          </a:xfrm>
        </p:grpSpPr>
        <p:sp>
          <p:nvSpPr>
            <p:cNvPr id="44" name="Rectangle 43"/>
            <p:cNvSpPr/>
            <p:nvPr userDrawn="1"/>
          </p:nvSpPr>
          <p:spPr>
            <a:xfrm>
              <a:off x="44157839" y="-55065"/>
              <a:ext cx="11062139" cy="32973465"/>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457200" rIns="457200" bIns="0" rtlCol="0" anchor="t" anchorCtr="0"/>
            <a:lstStyle/>
            <a:p>
              <a:pPr algn="ctr"/>
              <a:r>
                <a:rPr lang="en-US" sz="4000" b="1" spc="600" dirty="0">
                  <a:solidFill>
                    <a:schemeClr val="bg1"/>
                  </a:solidFill>
                  <a:latin typeface="Trebuchet MS" pitchFamily="34" charset="0"/>
                </a:rPr>
                <a:t>QUICK START (cont.)</a:t>
              </a:r>
            </a:p>
            <a:p>
              <a:pPr algn="ctr"/>
              <a:endParaRPr lang="en-US" sz="3600" b="1" baseline="0" dirty="0">
                <a:solidFill>
                  <a:schemeClr val="bg1"/>
                </a:solidFill>
                <a:latin typeface="Trebuchet MS" pitchFamily="34" charset="0"/>
              </a:endParaRPr>
            </a:p>
            <a:p>
              <a:pPr algn="ctr"/>
              <a:r>
                <a:rPr lang="en-US" sz="3200" b="1" baseline="0" dirty="0">
                  <a:solidFill>
                    <a:srgbClr val="FFC000"/>
                  </a:solidFill>
                  <a:latin typeface="Trebuchet MS" pitchFamily="34" charset="0"/>
                </a:rPr>
                <a:t>How to change the template color theme</a:t>
              </a:r>
            </a:p>
            <a:p>
              <a:pPr marL="0" marR="0" lvl="2" indent="0" algn="l" defTabSz="114300" rtl="0" eaLnBrk="1" fontAlgn="auto" latinLnBrk="0" hangingPunct="1">
                <a:lnSpc>
                  <a:spcPct val="100000"/>
                </a:lnSpc>
                <a:spcBef>
                  <a:spcPts val="0"/>
                </a:spcBef>
                <a:spcAft>
                  <a:spcPts val="0"/>
                </a:spcAft>
                <a:buClrTx/>
                <a:buSzTx/>
                <a:buFontTx/>
                <a:buNone/>
                <a:tabLst/>
                <a:defRPr/>
              </a:pPr>
              <a:r>
                <a:rPr lang="en-US" sz="2400" b="0" baseline="0" dirty="0">
                  <a:solidFill>
                    <a:schemeClr val="bg1">
                      <a:lumMod val="75000"/>
                    </a:schemeClr>
                  </a:solidFill>
                  <a:latin typeface="Trebuchet MS" pitchFamily="34" charset="0"/>
                </a:rPr>
                <a:t>You can easily change the color theme of your poster by going to the DESIGN menu, click on COLORS, and choose the color theme of your choice. You can </a:t>
              </a:r>
              <a:r>
                <a:rPr lang="en-US" sz="2400" b="0" spc="0" baseline="0" dirty="0">
                  <a:solidFill>
                    <a:schemeClr val="bg1">
                      <a:lumMod val="75000"/>
                    </a:schemeClr>
                  </a:solidFill>
                  <a:latin typeface="Trebuchet MS" pitchFamily="34" charset="0"/>
                </a:rPr>
                <a:t>also create your own color theme.</a:t>
              </a:r>
            </a:p>
            <a:p>
              <a:pPr marL="0" marR="0" lvl="2" indent="0" algn="l" defTabSz="114300" rtl="0" eaLnBrk="1" fontAlgn="auto" latinLnBrk="0" hangingPunct="1">
                <a:lnSpc>
                  <a:spcPct val="100000"/>
                </a:lnSpc>
                <a:spcBef>
                  <a:spcPts val="0"/>
                </a:spcBef>
                <a:spcAft>
                  <a:spcPts val="0"/>
                </a:spcAft>
                <a:buClrTx/>
                <a:buSzTx/>
                <a:buFontTx/>
                <a:buNone/>
                <a:tabLst/>
                <a:defRPr/>
              </a:pPr>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r>
                <a:rPr lang="en-US" sz="2400" b="0" baseline="0" dirty="0">
                  <a:solidFill>
                    <a:schemeClr val="bg1">
                      <a:lumMod val="75000"/>
                    </a:schemeClr>
                  </a:solidFill>
                  <a:latin typeface="Trebuchet MS" pitchFamily="34" charset="0"/>
                </a:rPr>
                <a:t>You can also manually change the color of your background by going to VIEW &gt; SLIDE MASTER.  After you finish working on the master be sure to go to VIEW &gt; NORMAL to continue working on your poster.</a:t>
              </a:r>
            </a:p>
            <a:p>
              <a:pPr marL="0" indent="0" algn="l" defTabSz="114300"/>
              <a:endParaRPr lang="en-US" sz="2400" b="0" baseline="0" dirty="0">
                <a:solidFill>
                  <a:schemeClr val="bg1">
                    <a:lumMod val="75000"/>
                  </a:schemeClr>
                </a:solidFill>
                <a:latin typeface="Trebuchet MS" pitchFamily="34" charset="0"/>
              </a:endParaRPr>
            </a:p>
            <a:p>
              <a:pPr algn="ctr"/>
              <a:r>
                <a:rPr lang="en-US" sz="3200" b="1" baseline="0" dirty="0">
                  <a:solidFill>
                    <a:srgbClr val="FFC000"/>
                  </a:solidFill>
                  <a:latin typeface="Trebuchet MS" pitchFamily="34" charset="0"/>
                </a:rPr>
                <a:t>How to add Text</a:t>
              </a:r>
            </a:p>
            <a:p>
              <a:pPr marL="3265488" lvl="2" indent="0" algn="l" defTabSz="114300"/>
              <a:r>
                <a:rPr lang="en-US" sz="2400" b="0" baseline="0" dirty="0">
                  <a:solidFill>
                    <a:schemeClr val="bg1">
                      <a:lumMod val="75000"/>
                    </a:schemeClr>
                  </a:solidFill>
                  <a:latin typeface="Trebuchet MS" pitchFamily="34" charset="0"/>
                </a:rPr>
                <a:t>The template comes with a number of pre-formatted placeholders for headers and text blocks. You can add more blocks by copying and pasting the existing ones or by adding a text box from the HOME menu. </a:t>
              </a:r>
            </a:p>
            <a:p>
              <a:pPr marL="1518341" lvl="2" indent="0" algn="l" defTabSz="114300"/>
              <a:endParaRPr lang="en-US" sz="2400" b="0" baseline="0" dirty="0">
                <a:solidFill>
                  <a:schemeClr val="bg1">
                    <a:lumMod val="75000"/>
                  </a:schemeClr>
                </a:solidFill>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lang="en-US" sz="2400" b="0" baseline="0" dirty="0">
                  <a:solidFill>
                    <a:schemeClr val="bg1">
                      <a:lumMod val="75000"/>
                    </a:schemeClr>
                  </a:solidFill>
                  <a:latin typeface="Trebuchet MS" pitchFamily="34" charset="0"/>
                </a:rPr>
                <a:t> </a:t>
              </a:r>
              <a:r>
                <a:rPr kumimoji="0" lang="en-US" sz="3200" b="1" i="0" u="none" strike="noStrike" kern="1200" cap="none" spc="0" normalizeH="0" baseline="0" noProof="0" dirty="0">
                  <a:ln>
                    <a:noFill/>
                  </a:ln>
                  <a:solidFill>
                    <a:srgbClr val="FFC000"/>
                  </a:solidFill>
                  <a:effectLst/>
                  <a:uLnTx/>
                  <a:uFillTx/>
                  <a:latin typeface="Trebuchet MS" pitchFamily="34" charset="0"/>
                </a:rPr>
                <a:t>Text size</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Adjust the size of your text based on how much content you have to present. The default template text offers a good starting point. Follow the conference requirements.</a:t>
              </a:r>
              <a:endParaRPr lang="en-US" sz="2400" b="0" baseline="0" dirty="0">
                <a:solidFill>
                  <a:schemeClr val="bg1">
                    <a:lumMod val="75000"/>
                  </a:schemeClr>
                </a:solidFill>
                <a:latin typeface="Trebuchet MS" pitchFamily="34" charset="0"/>
              </a:endParaRPr>
            </a:p>
            <a:p>
              <a:pPr marL="1518341" lvl="2" indent="0" algn="l" defTabSz="114300"/>
              <a:endParaRPr lang="en-US" sz="2400" b="0" baseline="0" dirty="0">
                <a:solidFill>
                  <a:schemeClr val="bg1">
                    <a:lumMod val="75000"/>
                  </a:schemeClr>
                </a:solidFill>
                <a:latin typeface="Trebuchet MS" pitchFamily="34" charset="0"/>
              </a:endParaRPr>
            </a:p>
            <a:p>
              <a:pPr algn="ctr"/>
              <a:r>
                <a:rPr lang="en-US" sz="3200" b="1" baseline="0" dirty="0">
                  <a:solidFill>
                    <a:srgbClr val="FFC000"/>
                  </a:solidFill>
                  <a:latin typeface="Trebuchet MS" pitchFamily="34" charset="0"/>
                </a:rPr>
                <a:t>How to add Tables</a:t>
              </a:r>
            </a:p>
            <a:p>
              <a:pPr marL="1730375" lvl="1" indent="0" algn="l" defTabSz="114300"/>
              <a:r>
                <a:rPr lang="en-US" sz="2400" b="0" baseline="0" dirty="0">
                  <a:solidFill>
                    <a:schemeClr val="bg1">
                      <a:lumMod val="75000"/>
                    </a:schemeClr>
                  </a:solidFill>
                  <a:latin typeface="Trebuchet MS" pitchFamily="34" charset="0"/>
                </a:rPr>
                <a:t>To add a table from scratch go to the INSERT menu and </a:t>
              </a:r>
              <a:br>
                <a:rPr lang="en-US" sz="2400" b="0" baseline="0" dirty="0">
                  <a:solidFill>
                    <a:schemeClr val="bg1">
                      <a:lumMod val="75000"/>
                    </a:schemeClr>
                  </a:solidFill>
                  <a:latin typeface="Trebuchet MS" pitchFamily="34" charset="0"/>
                </a:rPr>
              </a:br>
              <a:r>
                <a:rPr lang="en-US" sz="2400" b="0" baseline="0" dirty="0">
                  <a:solidFill>
                    <a:schemeClr val="bg1">
                      <a:lumMod val="75000"/>
                    </a:schemeClr>
                  </a:solidFill>
                  <a:latin typeface="Trebuchet MS" pitchFamily="34" charset="0"/>
                </a:rPr>
                <a:t>click on TABLE. A drop-down box will help you select rows and columns. </a:t>
              </a:r>
            </a:p>
            <a:p>
              <a:pPr marL="0" lvl="0" indent="0" algn="l" defTabSz="114300"/>
              <a:r>
                <a:rPr lang="en-US" sz="2400" b="0" baseline="0" dirty="0">
                  <a:solidFill>
                    <a:schemeClr val="bg1">
                      <a:lumMod val="75000"/>
                    </a:schemeClr>
                  </a:solidFill>
                  <a:latin typeface="Trebuchet MS" pitchFamily="34" charset="0"/>
                </a:rPr>
                <a:t>You can also copy and a paste a table from Word or another PowerPoint document. A pasted table may need to be re-formatted by RIGHT-CLICK &gt; FORMAT SHAPE, TEXT BOX, Margins.</a:t>
              </a:r>
            </a:p>
            <a:p>
              <a:pPr marL="0" lvl="0" indent="0" algn="l" defTabSz="114300"/>
              <a:endParaRPr lang="en-US" sz="2400" b="0" baseline="0" dirty="0">
                <a:solidFill>
                  <a:schemeClr val="bg1">
                    <a:lumMod val="75000"/>
                  </a:schemeClr>
                </a:solidFill>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rebuchet MS" pitchFamily="34" charset="0"/>
                </a:rPr>
                <a:t>Graphs / Charts</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You can simply copy and paste charts and graphs from Excel or Word. Some reformatting may be required depending on how the original document has been created.</a:t>
              </a:r>
            </a:p>
            <a:p>
              <a:pPr marL="0" marR="0" lvl="0" indent="0" algn="l" defTabSz="1143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lumMod val="75000"/>
                  </a:prstClr>
                </a:solidFill>
                <a:effectLst/>
                <a:uLnTx/>
                <a:uFillTx/>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rebuchet MS" pitchFamily="34" charset="0"/>
                </a:rPr>
                <a:t>How to change the column configuration</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RIGHT-CLICK on the poster background and select LAYOUT to see the column options available for this template. The poster columns can also be customized on the Master. VIEW &gt; MASTER.</a:t>
              </a:r>
            </a:p>
            <a:p>
              <a:pPr marL="0" marR="0" lvl="0" indent="0" algn="ctr" defTabSz="1518341"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FFC000"/>
                </a:solidFill>
                <a:effectLst/>
                <a:uLnTx/>
                <a:uFillTx/>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rebuchet MS" pitchFamily="34" charset="0"/>
                </a:rPr>
                <a:t>How to remove the info bars</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If you are working in PowerPoint for Windows and have finished your poster, save as PDF and the bars will not be included. You can also delete them by going to VIEW &gt; MASTER. On the Mac adjust the Page-Setup to match the Page-Setup in PowerPoint before you create a PDF. You can also delete them from the Slide Master.</a:t>
              </a:r>
            </a:p>
            <a:p>
              <a:pPr marL="0" marR="0" lvl="0" indent="0" algn="l" defTabSz="1143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lumMod val="75000"/>
                  </a:prstClr>
                </a:solidFill>
                <a:effectLst/>
                <a:uLnTx/>
                <a:uFillTx/>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rebuchet MS" pitchFamily="34" charset="0"/>
                </a:rPr>
                <a:t>Save your work</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Save your template as a PowerPoint document. For printing, save as PowerPoint or “Print-quality” PDF.</a:t>
              </a:r>
            </a:p>
            <a:p>
              <a:pPr marL="0" marR="0" lvl="0" indent="0" algn="l" defTabSz="114300" rtl="0" eaLnBrk="1" fontAlgn="auto" latinLnBrk="0" hangingPunct="1">
                <a:lnSpc>
                  <a:spcPct val="100000"/>
                </a:lnSpc>
                <a:spcBef>
                  <a:spcPts val="0"/>
                </a:spcBef>
                <a:spcAft>
                  <a:spcPts val="0"/>
                </a:spcAft>
                <a:buClrTx/>
                <a:buSzTx/>
                <a:buFontTx/>
                <a:buNone/>
                <a:tabLst/>
                <a:defRPr/>
              </a:pPr>
              <a:endParaRPr lang="en-US" sz="2400" b="0" baseline="0" dirty="0">
                <a:solidFill>
                  <a:schemeClr val="bg1">
                    <a:lumMod val="75000"/>
                  </a:schemeClr>
                </a:solidFill>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rebuchet MS" pitchFamily="34" charset="0"/>
                </a:rPr>
                <a:t>Print your poster</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When you are ready to have your poster printed go online to PosterPresentations.com and click on the “Order Your Poster” button. Choose the poster type the best suits your needs and submit your order. If you submit a PowerPoint document you will be receiving a PDF proof for your approval prior to printing. If your order is placed and paid for before noon, Pacific, Monday through Friday, your order will ship out that same day. Next day, Second day, Third day, and Free Ground services are offered. Go to PosterPresentations.com for more information.</a:t>
              </a:r>
            </a:p>
            <a:p>
              <a:pPr marL="0" marR="0" lvl="0" indent="0" algn="l" defTabSz="1143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lumMod val="75000"/>
                  </a:prstClr>
                </a:solidFill>
                <a:effectLst/>
                <a:uLnTx/>
                <a:uFillTx/>
                <a:latin typeface="Trebuchet MS" pitchFamily="34" charset="0"/>
              </a:endParaRPr>
            </a:p>
          </p:txBody>
        </p:sp>
        <p:graphicFrame>
          <p:nvGraphicFramePr>
            <p:cNvPr id="45" name="Object 44"/>
            <p:cNvGraphicFramePr>
              <a:graphicFrameLocks noChangeAspect="1"/>
            </p:cNvGraphicFramePr>
            <p:nvPr userDrawn="1">
              <p:extLst>
                <p:ext uri="{D42A27DB-BD31-4B8C-83A1-F6EECF244321}">
                  <p14:modId xmlns:p14="http://schemas.microsoft.com/office/powerpoint/2010/main" val="262704017"/>
                </p:ext>
              </p:extLst>
            </p:nvPr>
          </p:nvGraphicFramePr>
          <p:xfrm>
            <a:off x="46915679" y="3349444"/>
            <a:ext cx="5586150" cy="2063772"/>
          </p:xfrm>
          <a:graphic>
            <a:graphicData uri="http://schemas.openxmlformats.org/presentationml/2006/ole">
              <mc:AlternateContent xmlns:mc="http://schemas.openxmlformats.org/markup-compatibility/2006">
                <mc:Choice xmlns:v="urn:schemas-microsoft-com:vml" Requires="v">
                  <p:oleObj spid="_x0000_s2302" name="Image" r:id="rId4" imgW="4571280" imgH="1688760" progId="Photoshop.Image.13">
                    <p:embed/>
                  </p:oleObj>
                </mc:Choice>
                <mc:Fallback>
                  <p:oleObj name="Image" r:id="rId4" imgW="4571280" imgH="1688760" progId="Photoshop.Image.13">
                    <p:embed/>
                    <p:pic>
                      <p:nvPicPr>
                        <p:cNvPr id="45" name="Object 44"/>
                        <p:cNvPicPr/>
                        <p:nvPr/>
                      </p:nvPicPr>
                      <p:blipFill>
                        <a:blip r:embed="rId5"/>
                        <a:stretch>
                          <a:fillRect/>
                        </a:stretch>
                      </p:blipFill>
                      <p:spPr>
                        <a:xfrm>
                          <a:off x="46915679" y="3349444"/>
                          <a:ext cx="5586150" cy="2063772"/>
                        </a:xfrm>
                        <a:prstGeom prst="rect">
                          <a:avLst/>
                        </a:prstGeom>
                      </p:spPr>
                    </p:pic>
                  </p:oleObj>
                </mc:Fallback>
              </mc:AlternateContent>
            </a:graphicData>
          </a:graphic>
        </p:graphicFrame>
        <p:pic>
          <p:nvPicPr>
            <p:cNvPr id="46" name="Picture 45"/>
            <p:cNvPicPr>
              <a:picLocks noChangeAspect="1"/>
            </p:cNvPicPr>
            <p:nvPr userDrawn="1"/>
          </p:nvPicPr>
          <p:blipFill>
            <a:blip r:embed="rId6"/>
            <a:stretch>
              <a:fillRect/>
            </a:stretch>
          </p:blipFill>
          <p:spPr>
            <a:xfrm>
              <a:off x="44621819" y="7740040"/>
              <a:ext cx="2969584" cy="1370577"/>
            </a:xfrm>
            <a:prstGeom prst="rect">
              <a:avLst/>
            </a:prstGeom>
            <a:ln>
              <a:noFill/>
            </a:ln>
          </p:spPr>
        </p:pic>
        <p:graphicFrame>
          <p:nvGraphicFramePr>
            <p:cNvPr id="47" name="Object 46"/>
            <p:cNvGraphicFramePr>
              <a:graphicFrameLocks noChangeAspect="1"/>
            </p:cNvGraphicFramePr>
            <p:nvPr userDrawn="1">
              <p:extLst>
                <p:ext uri="{D42A27DB-BD31-4B8C-83A1-F6EECF244321}">
                  <p14:modId xmlns:p14="http://schemas.microsoft.com/office/powerpoint/2010/main" val="2040245264"/>
                </p:ext>
              </p:extLst>
            </p:nvPr>
          </p:nvGraphicFramePr>
          <p:xfrm>
            <a:off x="44629619" y="12347263"/>
            <a:ext cx="1482266" cy="992162"/>
          </p:xfrm>
          <a:graphic>
            <a:graphicData uri="http://schemas.openxmlformats.org/presentationml/2006/ole">
              <mc:AlternateContent xmlns:mc="http://schemas.openxmlformats.org/markup-compatibility/2006">
                <mc:Choice xmlns:v="urn:schemas-microsoft-com:vml" Requires="v">
                  <p:oleObj spid="_x0000_s2303" name="Image" r:id="rId7" imgW="1574280" imgH="1053720" progId="Photoshop.Image.13">
                    <p:embed/>
                  </p:oleObj>
                </mc:Choice>
                <mc:Fallback>
                  <p:oleObj name="Image" r:id="rId7" imgW="1574280" imgH="1053720" progId="Photoshop.Image.13">
                    <p:embed/>
                    <p:pic>
                      <p:nvPicPr>
                        <p:cNvPr id="47" name="Object 46"/>
                        <p:cNvPicPr/>
                        <p:nvPr/>
                      </p:nvPicPr>
                      <p:blipFill>
                        <a:blip r:embed="rId8"/>
                        <a:stretch>
                          <a:fillRect/>
                        </a:stretch>
                      </p:blipFill>
                      <p:spPr>
                        <a:xfrm>
                          <a:off x="44629619" y="12347263"/>
                          <a:ext cx="1482266" cy="992162"/>
                        </a:xfrm>
                        <a:prstGeom prst="rect">
                          <a:avLst/>
                        </a:prstGeom>
                      </p:spPr>
                    </p:pic>
                  </p:oleObj>
                </mc:Fallback>
              </mc:AlternateContent>
            </a:graphicData>
          </a:graphic>
        </p:graphicFrame>
        <p:grpSp>
          <p:nvGrpSpPr>
            <p:cNvPr id="48" name="Group 47"/>
            <p:cNvGrpSpPr/>
            <p:nvPr userDrawn="1"/>
          </p:nvGrpSpPr>
          <p:grpSpPr>
            <a:xfrm>
              <a:off x="44487207" y="29414560"/>
              <a:ext cx="10354213" cy="1265612"/>
              <a:chOff x="44200453" y="28362386"/>
              <a:chExt cx="9771399" cy="1090622"/>
            </a:xfrm>
          </p:grpSpPr>
          <p:sp>
            <p:nvSpPr>
              <p:cNvPr id="50" name="Rounded Rectangle 49"/>
              <p:cNvSpPr/>
              <p:nvPr userDrawn="1"/>
            </p:nvSpPr>
            <p:spPr>
              <a:xfrm>
                <a:off x="44200453" y="28362386"/>
                <a:ext cx="9771398" cy="109062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1" name="Picture 7" descr="http://t2.gstatic.com/images?q=tbn:ANd9GcR4APHC6TT9w54M2zn_pvCiBxUNcspYPoVxirLRphBoJabfSvu7zw">
                <a:hlinkClick r:id="rId9"/>
              </p:cNvPr>
              <p:cNvPicPr>
                <a:picLocks noChangeAspect="1" noChangeArrowheads="1"/>
              </p:cNvPicPr>
              <p:nvPr userDrawn="1"/>
            </p:nvPicPr>
            <p:blipFill>
              <a:blip r:embed="rId10" cstate="print"/>
              <a:srcRect/>
              <a:stretch>
                <a:fillRect/>
              </a:stretch>
            </p:blipFill>
            <p:spPr bwMode="auto">
              <a:xfrm>
                <a:off x="44326393" y="28460718"/>
                <a:ext cx="914401" cy="914399"/>
              </a:xfrm>
              <a:prstGeom prst="rect">
                <a:avLst/>
              </a:prstGeom>
              <a:noFill/>
              <a:ln>
                <a:noFill/>
              </a:ln>
            </p:spPr>
          </p:pic>
          <p:sp>
            <p:nvSpPr>
              <p:cNvPr id="52" name="TextBox 51"/>
              <p:cNvSpPr txBox="1"/>
              <p:nvPr userDrawn="1"/>
            </p:nvSpPr>
            <p:spPr>
              <a:xfrm>
                <a:off x="45300663" y="28552305"/>
                <a:ext cx="8671189" cy="716099"/>
              </a:xfrm>
              <a:prstGeom prst="rect">
                <a:avLst/>
              </a:prstGeom>
              <a:noFill/>
              <a:ln>
                <a:noFill/>
              </a:ln>
            </p:spPr>
            <p:txBody>
              <a:bodyPr wrap="square" rtlCol="0">
                <a:spAutoFit/>
              </a:bodyPr>
              <a:lstStyle/>
              <a:p>
                <a:r>
                  <a:rPr lang="en-US" sz="2400" dirty="0">
                    <a:solidFill>
                      <a:schemeClr val="tx2"/>
                    </a:solidFill>
                    <a:latin typeface="Trebuchet MS" pitchFamily="34" charset="0"/>
                  </a:rPr>
                  <a:t>Student</a:t>
                </a:r>
                <a:r>
                  <a:rPr lang="en-US" sz="2400" baseline="0" dirty="0">
                    <a:solidFill>
                      <a:schemeClr val="tx2"/>
                    </a:solidFill>
                    <a:latin typeface="Trebuchet MS" pitchFamily="34" charset="0"/>
                  </a:rPr>
                  <a:t> discounts are available on our Facebook page.</a:t>
                </a:r>
                <a:br>
                  <a:rPr lang="en-US" sz="2400" baseline="0" dirty="0">
                    <a:solidFill>
                      <a:schemeClr val="tx2"/>
                    </a:solidFill>
                    <a:latin typeface="Trebuchet MS" pitchFamily="34" charset="0"/>
                  </a:rPr>
                </a:br>
                <a:r>
                  <a:rPr lang="en-US" sz="2400" baseline="0" dirty="0">
                    <a:solidFill>
                      <a:schemeClr val="tx2"/>
                    </a:solidFill>
                    <a:latin typeface="Trebuchet MS" pitchFamily="34" charset="0"/>
                  </a:rPr>
                  <a:t>Go to </a:t>
                </a:r>
                <a:r>
                  <a:rPr lang="en-US" sz="2400" u="sng" baseline="0" dirty="0">
                    <a:solidFill>
                      <a:schemeClr val="tx2"/>
                    </a:solidFill>
                    <a:latin typeface="Trebuchet MS" pitchFamily="34" charset="0"/>
                  </a:rPr>
                  <a:t>PosterPresentations.com</a:t>
                </a:r>
                <a:r>
                  <a:rPr lang="en-US" sz="2400" baseline="0" dirty="0">
                    <a:solidFill>
                      <a:schemeClr val="tx2"/>
                    </a:solidFill>
                    <a:latin typeface="Trebuchet MS" pitchFamily="34" charset="0"/>
                  </a:rPr>
                  <a:t> and click on the FB icon. </a:t>
                </a:r>
                <a:endParaRPr lang="en-US" sz="2400" dirty="0">
                  <a:solidFill>
                    <a:schemeClr val="tx2"/>
                  </a:solidFill>
                  <a:latin typeface="Trebuchet MS" pitchFamily="34" charset="0"/>
                </a:endParaRPr>
              </a:p>
            </p:txBody>
          </p:sp>
        </p:grpSp>
        <p:sp>
          <p:nvSpPr>
            <p:cNvPr id="49" name="TextBox 48"/>
            <p:cNvSpPr txBox="1"/>
            <p:nvPr userDrawn="1"/>
          </p:nvSpPr>
          <p:spPr>
            <a:xfrm>
              <a:off x="44262808" y="31169782"/>
              <a:ext cx="6870215" cy="1399638"/>
            </a:xfrm>
            <a:prstGeom prst="rect">
              <a:avLst/>
            </a:prstGeom>
            <a:noFill/>
          </p:spPr>
          <p:txBody>
            <a:bodyPr wrap="square" lIns="65304" tIns="32651" rIns="65304" bIns="32651" rtlCol="0">
              <a:spAutoFit/>
            </a:bodyPr>
            <a:lstStyle/>
            <a:p>
              <a:pPr>
                <a:lnSpc>
                  <a:spcPts val="2600"/>
                </a:lnSpc>
              </a:pPr>
              <a:r>
                <a:rPr lang="en-US" sz="2800" dirty="0">
                  <a:solidFill>
                    <a:schemeClr val="bg1"/>
                  </a:solidFill>
                </a:rPr>
                <a:t>© 2015</a:t>
              </a:r>
              <a:r>
                <a:rPr lang="en-US" sz="2800" baseline="0" dirty="0">
                  <a:solidFill>
                    <a:schemeClr val="bg1"/>
                  </a:solidFill>
                </a:rPr>
                <a:t> </a:t>
              </a:r>
              <a:r>
                <a:rPr lang="en-US" sz="2800" dirty="0">
                  <a:solidFill>
                    <a:schemeClr val="bg1"/>
                  </a:solidFill>
                </a:rPr>
                <a:t>PosterPresentations.com</a:t>
              </a:r>
              <a:br>
                <a:rPr lang="en-US" sz="2800" dirty="0">
                  <a:solidFill>
                    <a:schemeClr val="bg1"/>
                  </a:solidFill>
                </a:rPr>
              </a:br>
              <a:r>
                <a:rPr lang="en-US" sz="2800" dirty="0">
                  <a:solidFill>
                    <a:schemeClr val="bg1"/>
                  </a:solidFill>
                </a:rPr>
                <a:t>    </a:t>
              </a:r>
              <a:r>
                <a:rPr lang="en-US" sz="2400" dirty="0">
                  <a:solidFill>
                    <a:schemeClr val="bg1"/>
                  </a:solidFill>
                </a:rPr>
                <a:t>2117 Fourth Street ,</a:t>
              </a:r>
              <a:r>
                <a:rPr lang="en-US" sz="2400" baseline="0" dirty="0">
                  <a:solidFill>
                    <a:schemeClr val="bg1"/>
                  </a:solidFill>
                </a:rPr>
                <a:t> Unit C        </a:t>
              </a:r>
            </a:p>
            <a:p>
              <a:pPr>
                <a:lnSpc>
                  <a:spcPts val="2600"/>
                </a:lnSpc>
              </a:pPr>
              <a:r>
                <a:rPr lang="en-US" sz="2400" baseline="0" dirty="0">
                  <a:solidFill>
                    <a:schemeClr val="bg1"/>
                  </a:solidFill>
                </a:rPr>
                <a:t>     Berkeley CA </a:t>
              </a:r>
              <a:r>
                <a:rPr lang="en-US" sz="2000" baseline="0" dirty="0">
                  <a:solidFill>
                    <a:schemeClr val="bg1"/>
                  </a:solidFill>
                </a:rPr>
                <a:t>94710</a:t>
              </a:r>
              <a:br>
                <a:rPr lang="en-US" sz="2400" baseline="0" dirty="0">
                  <a:solidFill>
                    <a:schemeClr val="bg1"/>
                  </a:solidFill>
                </a:rPr>
              </a:br>
              <a:r>
                <a:rPr lang="en-US" sz="2400" baseline="0" dirty="0">
                  <a:solidFill>
                    <a:schemeClr val="bg1"/>
                  </a:solidFill>
                </a:rPr>
                <a:t>    </a:t>
              </a:r>
              <a:r>
                <a:rPr lang="en-US" sz="2400" b="1" baseline="0" dirty="0">
                  <a:solidFill>
                    <a:srgbClr val="FFFF00"/>
                  </a:solidFill>
                </a:rPr>
                <a:t>posterpresenter@gmail.com</a:t>
              </a:r>
              <a:endParaRPr lang="en-US" sz="2800" b="1" dirty="0">
                <a:solidFill>
                  <a:srgbClr val="FFFF00"/>
                </a:solidFill>
              </a:endParaRPr>
            </a:p>
          </p:txBody>
        </p:sp>
      </p:grpSp>
      <p:grpSp>
        <p:nvGrpSpPr>
          <p:cNvPr id="53" name="Group 52"/>
          <p:cNvGrpSpPr/>
          <p:nvPr userDrawn="1"/>
        </p:nvGrpSpPr>
        <p:grpSpPr>
          <a:xfrm>
            <a:off x="-11225189" y="-1"/>
            <a:ext cx="11018865" cy="32918401"/>
            <a:chOff x="-11225189" y="-1"/>
            <a:chExt cx="11018865" cy="32918401"/>
          </a:xfrm>
        </p:grpSpPr>
        <p:sp>
          <p:nvSpPr>
            <p:cNvPr id="54" name="Rectangle 53"/>
            <p:cNvSpPr/>
            <p:nvPr/>
          </p:nvSpPr>
          <p:spPr>
            <a:xfrm>
              <a:off x="-11216136" y="-1"/>
              <a:ext cx="11009812" cy="3291840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457200" rIns="457200" bIns="0" rtlCol="0" anchor="t" anchorCtr="0"/>
            <a:lstStyle/>
            <a:p>
              <a:pPr marL="0" marR="0" indent="0" algn="ctr" defTabSz="1518341" rtl="0" eaLnBrk="1" fontAlgn="auto" latinLnBrk="0" hangingPunct="1">
                <a:lnSpc>
                  <a:spcPct val="100000"/>
                </a:lnSpc>
                <a:spcBef>
                  <a:spcPts val="0"/>
                </a:spcBef>
                <a:spcAft>
                  <a:spcPts val="0"/>
                </a:spcAft>
                <a:buClrTx/>
                <a:buSzTx/>
                <a:buFontTx/>
                <a:buNone/>
                <a:tabLst/>
                <a:defRPr/>
              </a:pPr>
              <a:r>
                <a:rPr lang="en-US" sz="3200" b="1" spc="0" dirty="0">
                  <a:solidFill>
                    <a:srgbClr val="FF0000"/>
                  </a:solidFill>
                  <a:latin typeface="Trebuchet MS" pitchFamily="34" charset="0"/>
                </a:rPr>
                <a:t>(—THIS SIDEBAR DOES NOT PRINT—)</a:t>
              </a:r>
              <a:endParaRPr lang="en-US" sz="3200" b="1" spc="600" dirty="0">
                <a:solidFill>
                  <a:schemeClr val="bg1"/>
                </a:solidFill>
                <a:latin typeface="Trebuchet MS" pitchFamily="34" charset="0"/>
              </a:endParaRPr>
            </a:p>
            <a:p>
              <a:pPr algn="ctr"/>
              <a:r>
                <a:rPr lang="en-US" sz="4000" b="1" spc="600" dirty="0">
                  <a:solidFill>
                    <a:schemeClr val="bg1"/>
                  </a:solidFill>
                  <a:latin typeface="Trebuchet MS" pitchFamily="34" charset="0"/>
                </a:rPr>
                <a:t>DESIGN</a:t>
              </a:r>
              <a:r>
                <a:rPr lang="en-US" sz="4000" b="1" spc="600" baseline="0" dirty="0">
                  <a:solidFill>
                    <a:schemeClr val="bg1"/>
                  </a:solidFill>
                  <a:latin typeface="Trebuchet MS" pitchFamily="34" charset="0"/>
                </a:rPr>
                <a:t> </a:t>
              </a:r>
              <a:r>
                <a:rPr lang="en-US" sz="4000" b="1" spc="600" dirty="0">
                  <a:solidFill>
                    <a:schemeClr val="bg1"/>
                  </a:solidFill>
                  <a:latin typeface="Trebuchet MS" pitchFamily="34" charset="0"/>
                </a:rPr>
                <a:t>GUIDE</a:t>
              </a:r>
            </a:p>
            <a:p>
              <a:pPr algn="ctr"/>
              <a:endParaRPr lang="en-US" sz="2800" b="1" dirty="0">
                <a:latin typeface="Trebuchet MS" pitchFamily="34" charset="0"/>
              </a:endParaRPr>
            </a:p>
            <a:p>
              <a:pPr defTabSz="3765639"/>
              <a:r>
                <a:rPr lang="en-US" sz="2800" i="0" dirty="0">
                  <a:latin typeface="Trebuchet MS" pitchFamily="34" charset="0"/>
                </a:rPr>
                <a:t>This PowerPoint</a:t>
              </a:r>
              <a:r>
                <a:rPr lang="en-US" sz="2800" i="0" baseline="0" dirty="0">
                  <a:latin typeface="Trebuchet MS" pitchFamily="34" charset="0"/>
                </a:rPr>
                <a:t> </a:t>
              </a:r>
              <a:r>
                <a:rPr lang="en-US" sz="2800" i="0" dirty="0">
                  <a:latin typeface="Trebuchet MS" pitchFamily="34" charset="0"/>
                </a:rPr>
                <a:t>2007 template produces</a:t>
              </a:r>
              <a:r>
                <a:rPr lang="en-US" sz="2800" i="0" baseline="0" dirty="0">
                  <a:latin typeface="Trebuchet MS" pitchFamily="34" charset="0"/>
                </a:rPr>
                <a:t> </a:t>
              </a:r>
              <a:r>
                <a:rPr lang="en-US" sz="2800" i="0" dirty="0">
                  <a:latin typeface="Trebuchet MS" pitchFamily="34" charset="0"/>
                </a:rPr>
                <a:t>a 36”x48” presentation poster. </a:t>
              </a:r>
              <a:r>
                <a:rPr lang="en-US" sz="2800" dirty="0">
                  <a:latin typeface="Trebuchet MS" pitchFamily="34" charset="0"/>
                </a:rPr>
                <a:t>You</a:t>
              </a:r>
              <a:r>
                <a:rPr lang="en-US" sz="2800" baseline="0" dirty="0">
                  <a:latin typeface="Trebuchet MS" pitchFamily="34" charset="0"/>
                </a:rPr>
                <a:t> can u</a:t>
              </a:r>
              <a:r>
                <a:rPr lang="en-US" sz="2800" dirty="0">
                  <a:latin typeface="Trebuchet MS" pitchFamily="34" charset="0"/>
                </a:rPr>
                <a:t>se</a:t>
              </a:r>
              <a:r>
                <a:rPr lang="en-US" sz="2800" baseline="0" dirty="0">
                  <a:latin typeface="Trebuchet MS" pitchFamily="34" charset="0"/>
                </a:rPr>
                <a:t> it to create your research poster and </a:t>
              </a:r>
              <a:r>
                <a:rPr lang="en-US" sz="2800" dirty="0">
                  <a:latin typeface="Trebuchet MS" pitchFamily="34" charset="0"/>
                </a:rPr>
                <a:t>save valuable time placing titles, subtitles,</a:t>
              </a:r>
              <a:r>
                <a:rPr lang="en-US" sz="2800" baseline="0" dirty="0">
                  <a:latin typeface="Trebuchet MS" pitchFamily="34" charset="0"/>
                </a:rPr>
                <a:t> text, and graphics</a:t>
              </a:r>
              <a:r>
                <a:rPr lang="en-US" sz="2800" dirty="0">
                  <a:latin typeface="Trebuchet MS" pitchFamily="34" charset="0"/>
                </a:rPr>
                <a:t>. </a:t>
              </a:r>
            </a:p>
            <a:p>
              <a:pPr defTabSz="3765639"/>
              <a:endParaRPr lang="en-US" sz="2800" dirty="0">
                <a:latin typeface="Trebuchet MS" pitchFamily="34" charset="0"/>
              </a:endParaRPr>
            </a:p>
            <a:p>
              <a:pPr defTabSz="4389219"/>
              <a:r>
                <a:rPr lang="en-US" sz="2800" dirty="0">
                  <a:latin typeface="Trebuchet MS" pitchFamily="34" charset="0"/>
                </a:rPr>
                <a:t>We provide a series of online tutorials that will guide you through the poster design process and answer your poster production questions. To view our template tutorials, go online to </a:t>
              </a:r>
              <a:r>
                <a:rPr lang="en-US" sz="2800" b="1" dirty="0">
                  <a:solidFill>
                    <a:srgbClr val="FFC000"/>
                  </a:solidFill>
                  <a:latin typeface="Trebuchet MS" pitchFamily="34" charset="0"/>
                </a:rPr>
                <a:t>PosterPresentations.com</a:t>
              </a:r>
              <a:r>
                <a:rPr lang="en-US" sz="2800" b="1" dirty="0">
                  <a:solidFill>
                    <a:schemeClr val="bg1"/>
                  </a:solidFill>
                  <a:latin typeface="Trebuchet MS" pitchFamily="34" charset="0"/>
                </a:rPr>
                <a:t> </a:t>
              </a:r>
              <a:r>
                <a:rPr lang="en-US" sz="2800" dirty="0">
                  <a:solidFill>
                    <a:schemeClr val="bg1"/>
                  </a:solidFill>
                  <a:latin typeface="Trebuchet MS" pitchFamily="34" charset="0"/>
                </a:rPr>
                <a:t>and click on HELP DESK.</a:t>
              </a:r>
            </a:p>
            <a:p>
              <a:pPr defTabSz="4389219"/>
              <a:endParaRPr lang="en-US" sz="2800" dirty="0">
                <a:latin typeface="Trebuchet MS" pitchFamily="34" charset="0"/>
              </a:endParaRPr>
            </a:p>
            <a:p>
              <a:pPr defTabSz="4389219"/>
              <a:r>
                <a:rPr lang="en-US" sz="2800" dirty="0">
                  <a:solidFill>
                    <a:schemeClr val="bg1"/>
                  </a:solidFill>
                  <a:latin typeface="Trebuchet MS" pitchFamily="34" charset="0"/>
                </a:rPr>
                <a:t>When</a:t>
              </a:r>
              <a:r>
                <a:rPr lang="en-US" sz="2800" baseline="0" dirty="0">
                  <a:solidFill>
                    <a:schemeClr val="bg1"/>
                  </a:solidFill>
                  <a:latin typeface="Trebuchet MS" pitchFamily="34" charset="0"/>
                </a:rPr>
                <a:t> you are ready to print your poster</a:t>
              </a:r>
              <a:r>
                <a:rPr lang="en-US" sz="2800" dirty="0">
                  <a:solidFill>
                    <a:schemeClr val="bg1"/>
                  </a:solidFill>
                  <a:latin typeface="Trebuchet MS" pitchFamily="34" charset="0"/>
                </a:rPr>
                <a:t>,</a:t>
              </a:r>
              <a:r>
                <a:rPr lang="en-US" sz="2800" baseline="0" dirty="0">
                  <a:solidFill>
                    <a:schemeClr val="bg1"/>
                  </a:solidFill>
                  <a:latin typeface="Trebuchet MS" pitchFamily="34" charset="0"/>
                </a:rPr>
                <a:t> go online to </a:t>
              </a:r>
              <a:r>
                <a:rPr lang="en-US" sz="2800" b="0" dirty="0">
                  <a:solidFill>
                    <a:schemeClr val="bg1"/>
                  </a:solidFill>
                  <a:latin typeface="Trebuchet MS" pitchFamily="34" charset="0"/>
                </a:rPr>
                <a:t>PosterPresentations.com</a:t>
              </a:r>
              <a:br>
                <a:rPr lang="en-US" sz="2800" dirty="0">
                  <a:solidFill>
                    <a:schemeClr val="bg1"/>
                  </a:solidFill>
                  <a:latin typeface="Trebuchet MS" pitchFamily="34" charset="0"/>
                </a:rPr>
              </a:br>
              <a:endParaRPr lang="en-US" sz="2800" dirty="0">
                <a:solidFill>
                  <a:schemeClr val="bg1"/>
                </a:solidFill>
                <a:latin typeface="Trebuchet MS" pitchFamily="34" charset="0"/>
              </a:endParaRPr>
            </a:p>
            <a:p>
              <a:pPr algn="l" defTabSz="3765639"/>
              <a:r>
                <a:rPr lang="en-US" sz="2800" b="0" dirty="0">
                  <a:solidFill>
                    <a:schemeClr val="bg1"/>
                  </a:solidFill>
                  <a:latin typeface="Trebuchet MS" pitchFamily="34" charset="0"/>
                </a:rPr>
                <a:t>Need</a:t>
              </a:r>
              <a:r>
                <a:rPr lang="en-US" sz="2800" b="0" baseline="0" dirty="0">
                  <a:solidFill>
                    <a:schemeClr val="bg1"/>
                  </a:solidFill>
                  <a:latin typeface="Trebuchet MS" pitchFamily="34" charset="0"/>
                </a:rPr>
                <a:t> assistance? Call us at </a:t>
              </a:r>
              <a:r>
                <a:rPr lang="en-US" sz="2800" b="0" dirty="0">
                  <a:solidFill>
                    <a:srgbClr val="FFC000"/>
                  </a:solidFill>
                  <a:latin typeface="Trebuchet MS" pitchFamily="34" charset="0"/>
                </a:rPr>
                <a:t>1.510.649.3001</a:t>
              </a:r>
            </a:p>
            <a:p>
              <a:pPr algn="l" defTabSz="3765639"/>
              <a:endParaRPr lang="en-US" sz="3600" b="1" dirty="0">
                <a:solidFill>
                  <a:srgbClr val="FFFF00"/>
                </a:solidFill>
                <a:latin typeface="Trebuchet MS" pitchFamily="34" charset="0"/>
              </a:endParaRPr>
            </a:p>
            <a:p>
              <a:pPr algn="ctr"/>
              <a:endParaRPr lang="en-US" sz="2400" b="1" dirty="0">
                <a:solidFill>
                  <a:schemeClr val="bg1"/>
                </a:solidFill>
                <a:latin typeface="Trebuchet MS" pitchFamily="34" charset="0"/>
              </a:endParaRPr>
            </a:p>
            <a:p>
              <a:pPr algn="ctr"/>
              <a:r>
                <a:rPr lang="en-US" sz="4000" b="1" spc="600" dirty="0">
                  <a:solidFill>
                    <a:schemeClr val="bg1"/>
                  </a:solidFill>
                  <a:latin typeface="Trebuchet MS" pitchFamily="34" charset="0"/>
                </a:rPr>
                <a:t>QUICK START</a:t>
              </a:r>
            </a:p>
            <a:p>
              <a:pPr algn="ctr"/>
              <a:endParaRPr lang="en-US" sz="3200" b="1" baseline="0" dirty="0">
                <a:solidFill>
                  <a:schemeClr val="bg1"/>
                </a:solidFill>
                <a:latin typeface="Trebuchet MS" pitchFamily="34" charset="0"/>
              </a:endParaRPr>
            </a:p>
            <a:p>
              <a:pPr algn="ctr"/>
              <a:r>
                <a:rPr lang="en-US" sz="3200" b="1" baseline="0" dirty="0">
                  <a:solidFill>
                    <a:srgbClr val="FFC000"/>
                  </a:solidFill>
                  <a:latin typeface="Trebuchet MS" pitchFamily="34" charset="0"/>
                </a:rPr>
                <a:t>Zoom in and out</a:t>
              </a:r>
            </a:p>
            <a:p>
              <a:pPr marL="1892300" indent="-1892300" algn="l" defTabSz="850900"/>
              <a:r>
                <a:rPr lang="en-US" sz="2400" b="0" baseline="0" dirty="0">
                  <a:solidFill>
                    <a:schemeClr val="bg1"/>
                  </a:solidFill>
                  <a:latin typeface="Trebuchet MS" pitchFamily="34" charset="0"/>
                </a:rPr>
                <a:t>	</a:t>
              </a:r>
              <a:r>
                <a:rPr lang="en-US" sz="2400" b="0" baseline="0" dirty="0">
                  <a:solidFill>
                    <a:schemeClr val="bg1">
                      <a:lumMod val="75000"/>
                    </a:schemeClr>
                  </a:solidFill>
                  <a:latin typeface="Trebuchet MS" pitchFamily="34" charset="0"/>
                </a:rPr>
                <a:t>As you work on your poster zoom in and out to the level that is more comfortable to you. </a:t>
              </a:r>
            </a:p>
            <a:p>
              <a:pPr marL="1892300" indent="-1892300" algn="l" defTabSz="850900"/>
              <a:r>
                <a:rPr lang="en-US" sz="2400" b="1" baseline="0" dirty="0">
                  <a:solidFill>
                    <a:schemeClr val="bg1">
                      <a:lumMod val="75000"/>
                    </a:schemeClr>
                  </a:solidFill>
                  <a:latin typeface="Trebuchet MS" pitchFamily="34" charset="0"/>
                </a:rPr>
                <a:t>	</a:t>
              </a:r>
              <a:r>
                <a:rPr lang="en-US" sz="2400" b="0" baseline="0" dirty="0">
                  <a:solidFill>
                    <a:schemeClr val="bg1">
                      <a:lumMod val="75000"/>
                    </a:schemeClr>
                  </a:solidFill>
                  <a:latin typeface="Trebuchet MS" pitchFamily="34" charset="0"/>
                </a:rPr>
                <a:t>Go to VIEW &gt; ZOOM.</a:t>
              </a:r>
            </a:p>
            <a:p>
              <a:pPr algn="l"/>
              <a:endParaRPr lang="en-US" sz="2800" b="0" baseline="0" dirty="0">
                <a:solidFill>
                  <a:schemeClr val="bg1"/>
                </a:solidFill>
                <a:latin typeface="Trebuchet MS" pitchFamily="34" charset="0"/>
              </a:endParaRPr>
            </a:p>
            <a:p>
              <a:pPr algn="ctr"/>
              <a:r>
                <a:rPr lang="en-US" sz="3200" b="1" baseline="0" dirty="0">
                  <a:solidFill>
                    <a:srgbClr val="FFC000"/>
                  </a:solidFill>
                  <a:latin typeface="Trebuchet MS" pitchFamily="34" charset="0"/>
                </a:rPr>
                <a:t>Title, Authors, and Affiliations</a:t>
              </a:r>
            </a:p>
            <a:p>
              <a:pPr algn="l"/>
              <a:r>
                <a:rPr lang="en-US" sz="2400" b="0" baseline="0" dirty="0">
                  <a:solidFill>
                    <a:schemeClr val="bg1">
                      <a:lumMod val="75000"/>
                    </a:schemeClr>
                  </a:solidFill>
                  <a:latin typeface="Trebuchet MS" pitchFamily="34" charset="0"/>
                </a:rPr>
                <a:t>Start designing your poster by adding the title, the names of the authors, and the affiliated institutions. </a:t>
              </a:r>
              <a:r>
                <a:rPr lang="en-US" sz="2400" b="0" spc="0" baseline="0" dirty="0">
                  <a:solidFill>
                    <a:schemeClr val="bg1">
                      <a:lumMod val="75000"/>
                    </a:schemeClr>
                  </a:solidFill>
                  <a:latin typeface="Trebuchet MS" pitchFamily="34" charset="0"/>
                </a:rPr>
                <a:t>You can type or paste text into the provided boxes. The template will automatically adjust the size of your text to fit the title box. You can manually override this feature and change the size of your text. </a:t>
              </a:r>
            </a:p>
            <a:p>
              <a:pPr algn="l"/>
              <a:endParaRPr lang="en-US" sz="2400" b="0" spc="0" baseline="0" dirty="0">
                <a:solidFill>
                  <a:schemeClr val="bg1">
                    <a:lumMod val="75000"/>
                  </a:schemeClr>
                </a:solidFill>
                <a:latin typeface="Trebuchet MS" pitchFamily="34" charset="0"/>
              </a:endParaRPr>
            </a:p>
            <a:p>
              <a:pPr algn="l"/>
              <a:r>
                <a:rPr lang="en-US" sz="2400" b="1" spc="300" baseline="0" dirty="0">
                  <a:solidFill>
                    <a:srgbClr val="FFC000"/>
                  </a:solidFill>
                  <a:latin typeface="Trebuchet MS" pitchFamily="34" charset="0"/>
                </a:rPr>
                <a:t>TIP</a:t>
              </a:r>
              <a:r>
                <a:rPr lang="en-US" sz="2400" b="1" baseline="0" dirty="0">
                  <a:solidFill>
                    <a:srgbClr val="FFC000"/>
                  </a:solidFill>
                  <a:latin typeface="Trebuchet MS" pitchFamily="34" charset="0"/>
                </a:rPr>
                <a:t>: </a:t>
              </a:r>
              <a:r>
                <a:rPr lang="en-US" sz="2400" b="0" baseline="0" dirty="0">
                  <a:solidFill>
                    <a:schemeClr val="bg1">
                      <a:lumMod val="75000"/>
                    </a:schemeClr>
                  </a:solidFill>
                  <a:latin typeface="Trebuchet MS" pitchFamily="34" charset="0"/>
                </a:rPr>
                <a:t>The font size of your title should be bigger than your name(s) and institution name(s).</a:t>
              </a:r>
            </a:p>
            <a:p>
              <a:pPr algn="l"/>
              <a:br>
                <a:rPr lang="en-US" sz="2800" b="1" baseline="0" dirty="0">
                  <a:solidFill>
                    <a:schemeClr val="bg1"/>
                  </a:solidFill>
                  <a:latin typeface="Trebuchet MS" pitchFamily="34" charset="0"/>
                </a:rPr>
              </a:br>
              <a:endParaRPr lang="en-US" sz="2800" b="1" dirty="0">
                <a:solidFill>
                  <a:schemeClr val="bg1"/>
                </a:solidFill>
                <a:latin typeface="Trebuchet MS" pitchFamily="34" charset="0"/>
              </a:endParaRPr>
            </a:p>
            <a:p>
              <a:pPr algn="ctr"/>
              <a:endParaRPr lang="en-US" sz="2800" b="1" dirty="0">
                <a:solidFill>
                  <a:srgbClr val="FFC000"/>
                </a:solidFill>
                <a:latin typeface="Trebuchet MS" pitchFamily="34" charset="0"/>
              </a:endParaRPr>
            </a:p>
            <a:p>
              <a:pPr algn="ctr"/>
              <a:endParaRPr lang="en-US" sz="2800" b="1" dirty="0">
                <a:solidFill>
                  <a:srgbClr val="FFC000"/>
                </a:solidFill>
                <a:latin typeface="Trebuchet MS" pitchFamily="34" charset="0"/>
              </a:endParaRPr>
            </a:p>
            <a:p>
              <a:pPr algn="ctr"/>
              <a:r>
                <a:rPr lang="en-US" sz="3200" b="1" dirty="0">
                  <a:solidFill>
                    <a:srgbClr val="FFC000"/>
                  </a:solidFill>
                  <a:latin typeface="Trebuchet MS" pitchFamily="34" charset="0"/>
                </a:rPr>
                <a:t>Adding Logos</a:t>
              </a:r>
              <a:r>
                <a:rPr lang="en-US" sz="3200" b="1" baseline="0" dirty="0">
                  <a:solidFill>
                    <a:srgbClr val="FFC000"/>
                  </a:solidFill>
                  <a:latin typeface="Trebuchet MS" pitchFamily="34" charset="0"/>
                </a:rPr>
                <a:t> / Seals</a:t>
              </a:r>
            </a:p>
            <a:p>
              <a:pPr algn="l"/>
              <a:r>
                <a:rPr lang="en-US" sz="2400" b="0" baseline="0" dirty="0">
                  <a:solidFill>
                    <a:schemeClr val="bg1">
                      <a:lumMod val="75000"/>
                    </a:schemeClr>
                  </a:solidFill>
                  <a:latin typeface="Trebuchet MS" pitchFamily="34" charset="0"/>
                </a:rPr>
                <a:t>Most often, logos are added on each side of the title. You can insert a logo by dragging and dropping it from your desktop, copy and paste or by going to INSERT &gt; PICTURES. Logos taken from web sites are likely to be low quality when printed. Zoom it at 100% to see what the logo will look like on the final poster and make any necessary adjustments.  </a:t>
              </a:r>
            </a:p>
            <a:p>
              <a:pPr algn="l"/>
              <a:endParaRPr lang="en-US" sz="2400" b="0" spc="300" baseline="0" dirty="0">
                <a:solidFill>
                  <a:schemeClr val="bg1">
                    <a:lumMod val="75000"/>
                  </a:schemeClr>
                </a:solidFill>
                <a:latin typeface="Trebuchet MS" pitchFamily="34" charset="0"/>
              </a:endParaRPr>
            </a:p>
            <a:p>
              <a:pPr algn="l"/>
              <a:r>
                <a:rPr lang="en-US" sz="2400" b="1" spc="300" baseline="0" dirty="0">
                  <a:solidFill>
                    <a:srgbClr val="FFC000"/>
                  </a:solidFill>
                  <a:latin typeface="Trebuchet MS" pitchFamily="34" charset="0"/>
                </a:rPr>
                <a:t>TIP:</a:t>
              </a:r>
              <a:r>
                <a:rPr lang="en-US" sz="2400" b="1" spc="0" baseline="0" dirty="0">
                  <a:solidFill>
                    <a:srgbClr val="FFC000"/>
                  </a:solidFill>
                  <a:latin typeface="Trebuchet MS" pitchFamily="34" charset="0"/>
                </a:rPr>
                <a:t> </a:t>
              </a:r>
              <a:r>
                <a:rPr lang="en-US" sz="2400" b="0" baseline="0" dirty="0">
                  <a:solidFill>
                    <a:schemeClr val="bg1">
                      <a:lumMod val="75000"/>
                    </a:schemeClr>
                  </a:solidFill>
                  <a:latin typeface="Trebuchet MS" pitchFamily="34" charset="0"/>
                </a:rPr>
                <a:t>See if your school’s logo is available on our free poster templates page.</a:t>
              </a:r>
            </a:p>
            <a:p>
              <a:pPr algn="l"/>
              <a:endParaRPr lang="en-US" sz="2400" b="0" baseline="0" dirty="0">
                <a:latin typeface="Trebuchet MS" pitchFamily="34" charset="0"/>
              </a:endParaRPr>
            </a:p>
            <a:p>
              <a:pPr algn="ctr"/>
              <a:r>
                <a:rPr lang="en-US" sz="3200" b="1" baseline="0" dirty="0">
                  <a:solidFill>
                    <a:srgbClr val="FFC000"/>
                  </a:solidFill>
                  <a:latin typeface="Trebuchet MS" pitchFamily="34" charset="0"/>
                </a:rPr>
                <a:t>Photographs / Graphics</a:t>
              </a:r>
            </a:p>
            <a:p>
              <a:pPr algn="l" defTabSz="977900"/>
              <a:r>
                <a:rPr lang="en-US" sz="2400" b="0" baseline="0" dirty="0">
                  <a:solidFill>
                    <a:schemeClr val="bg1">
                      <a:lumMod val="75000"/>
                    </a:schemeClr>
                  </a:solidFill>
                  <a:latin typeface="Trebuchet MS" pitchFamily="34" charset="0"/>
                </a:rPr>
                <a:t>You can add images by dragging and dropping from your desktop, copy and paste, or by going to INSERT &gt; PICTURES. Resize images proportionally by holding down the SHIFT key and dragging one of the corner handles. For a professional-looking poster, do not distort your images by enlarging them </a:t>
              </a:r>
              <a:r>
                <a:rPr lang="en-US" sz="2400" b="0" spc="0" baseline="0" dirty="0">
                  <a:solidFill>
                    <a:schemeClr val="bg1">
                      <a:lumMod val="75000"/>
                    </a:schemeClr>
                  </a:solidFill>
                  <a:latin typeface="Trebuchet MS" pitchFamily="34" charset="0"/>
                </a:rPr>
                <a:t>disproportionally.</a:t>
              </a:r>
            </a:p>
            <a:p>
              <a:pPr algn="l" defTabSz="977900"/>
              <a:endParaRPr lang="en-US" sz="2400" b="0" baseline="0" dirty="0">
                <a:latin typeface="Trebuchet MS" pitchFamily="34" charset="0"/>
              </a:endParaRPr>
            </a:p>
            <a:p>
              <a:pPr algn="ctr"/>
              <a:endParaRPr lang="en-US" sz="2800" b="1" baseline="0" dirty="0">
                <a:solidFill>
                  <a:srgbClr val="FFC000"/>
                </a:solidFill>
                <a:latin typeface="Trebuchet MS" pitchFamily="34" charset="0"/>
              </a:endParaRPr>
            </a:p>
            <a:p>
              <a:pPr algn="ctr"/>
              <a:endParaRPr lang="en-US" sz="2800" b="1" baseline="0" dirty="0">
                <a:solidFill>
                  <a:srgbClr val="FFC000"/>
                </a:solidFill>
                <a:latin typeface="Trebuchet MS" pitchFamily="34" charset="0"/>
              </a:endParaRPr>
            </a:p>
            <a:p>
              <a:pPr algn="ctr"/>
              <a:endParaRPr lang="en-US" sz="2800" b="1" baseline="0" dirty="0">
                <a:solidFill>
                  <a:srgbClr val="FFC000"/>
                </a:solidFill>
                <a:latin typeface="Trebuchet MS" pitchFamily="34" charset="0"/>
              </a:endParaRPr>
            </a:p>
            <a:p>
              <a:pPr algn="ctr"/>
              <a:endParaRPr lang="en-US" sz="2800" b="1" baseline="0" dirty="0">
                <a:solidFill>
                  <a:srgbClr val="FFC000"/>
                </a:solidFill>
                <a:latin typeface="Trebuchet MS" pitchFamily="34" charset="0"/>
              </a:endParaRPr>
            </a:p>
            <a:p>
              <a:pPr algn="ctr"/>
              <a:endParaRPr lang="en-US" sz="2800" b="1" baseline="0" dirty="0">
                <a:solidFill>
                  <a:srgbClr val="FFC000"/>
                </a:solidFill>
                <a:latin typeface="Trebuchet MS" pitchFamily="34" charset="0"/>
              </a:endParaRPr>
            </a:p>
            <a:p>
              <a:pPr algn="ctr"/>
              <a:endParaRPr lang="en-US" sz="2800" b="1" baseline="0" dirty="0">
                <a:solidFill>
                  <a:srgbClr val="FFC000"/>
                </a:solidFill>
                <a:latin typeface="Trebuchet MS" pitchFamily="34" charset="0"/>
              </a:endParaRPr>
            </a:p>
            <a:p>
              <a:pPr algn="ctr"/>
              <a:r>
                <a:rPr lang="en-US" sz="3200" b="1" baseline="0" dirty="0">
                  <a:solidFill>
                    <a:srgbClr val="FFC000"/>
                  </a:solidFill>
                  <a:latin typeface="Trebuchet MS" pitchFamily="34" charset="0"/>
                </a:rPr>
                <a:t>Image Quality Check</a:t>
              </a:r>
            </a:p>
            <a:p>
              <a:pPr lvl="0" algn="l" defTabSz="977900"/>
              <a:r>
                <a:rPr lang="en-US" sz="2400" b="0" baseline="0" dirty="0">
                  <a:solidFill>
                    <a:schemeClr val="bg1">
                      <a:lumMod val="75000"/>
                    </a:schemeClr>
                  </a:solidFill>
                  <a:latin typeface="Trebuchet MS" pitchFamily="34" charset="0"/>
                </a:rPr>
                <a:t>Zoom in and look at your images at 100% magnification. If they look good they will print well. </a:t>
              </a:r>
              <a:endParaRPr lang="en-US" sz="2800" b="0" dirty="0">
                <a:latin typeface="Trebuchet MS" pitchFamily="34" charset="0"/>
              </a:endParaRPr>
            </a:p>
          </p:txBody>
        </p:sp>
        <p:cxnSp>
          <p:nvCxnSpPr>
            <p:cNvPr id="55" name="Straight Connector 54"/>
            <p:cNvCxnSpPr/>
            <p:nvPr/>
          </p:nvCxnSpPr>
          <p:spPr>
            <a:xfrm>
              <a:off x="-11225189" y="8422500"/>
              <a:ext cx="10999746" cy="3341"/>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pic>
          <p:nvPicPr>
            <p:cNvPr id="56" name="Picture 55"/>
            <p:cNvPicPr>
              <a:picLocks noChangeAspect="1"/>
            </p:cNvPicPr>
            <p:nvPr userDrawn="1"/>
          </p:nvPicPr>
          <p:blipFill>
            <a:blip r:embed="rId11"/>
            <a:stretch>
              <a:fillRect/>
            </a:stretch>
          </p:blipFill>
          <p:spPr>
            <a:xfrm>
              <a:off x="-10740740" y="10261718"/>
              <a:ext cx="1597666" cy="1201935"/>
            </a:xfrm>
            <a:prstGeom prst="rect">
              <a:avLst/>
            </a:prstGeom>
          </p:spPr>
        </p:pic>
        <p:pic>
          <p:nvPicPr>
            <p:cNvPr id="57" name="Picture 56"/>
            <p:cNvPicPr>
              <a:picLocks noChangeAspect="1"/>
            </p:cNvPicPr>
            <p:nvPr userDrawn="1"/>
          </p:nvPicPr>
          <p:blipFill>
            <a:blip r:embed="rId12"/>
            <a:stretch>
              <a:fillRect/>
            </a:stretch>
          </p:blipFill>
          <p:spPr>
            <a:xfrm>
              <a:off x="-10732765" y="15696927"/>
              <a:ext cx="9986808" cy="1053596"/>
            </a:xfrm>
            <a:prstGeom prst="rect">
              <a:avLst/>
            </a:prstGeom>
          </p:spPr>
        </p:pic>
        <p:grpSp>
          <p:nvGrpSpPr>
            <p:cNvPr id="58" name="Group 57"/>
            <p:cNvGrpSpPr/>
            <p:nvPr userDrawn="1"/>
          </p:nvGrpSpPr>
          <p:grpSpPr>
            <a:xfrm>
              <a:off x="-9744993" y="23540957"/>
              <a:ext cx="7531182" cy="2120439"/>
              <a:chOff x="-4470427" y="11016658"/>
              <a:chExt cx="3470785" cy="974220"/>
            </a:xfrm>
          </p:grpSpPr>
          <p:grpSp>
            <p:nvGrpSpPr>
              <p:cNvPr id="64" name="Group 63"/>
              <p:cNvGrpSpPr/>
              <p:nvPr userDrawn="1"/>
            </p:nvGrpSpPr>
            <p:grpSpPr>
              <a:xfrm>
                <a:off x="-2783495" y="11060886"/>
                <a:ext cx="624431" cy="893535"/>
                <a:chOff x="-3958697" y="11117435"/>
                <a:chExt cx="779338" cy="1280430"/>
              </a:xfrm>
            </p:grpSpPr>
            <p:pic>
              <p:nvPicPr>
                <p:cNvPr id="70" name="Picture 69"/>
                <p:cNvPicPr>
                  <a:picLocks noChangeAspect="1"/>
                </p:cNvPicPr>
                <p:nvPr userDrawn="1"/>
              </p:nvPicPr>
              <p:blipFill>
                <a:blip r:embed="rId13"/>
                <a:stretch>
                  <a:fillRect/>
                </a:stretch>
              </p:blipFill>
              <p:spPr>
                <a:xfrm>
                  <a:off x="-3948160" y="11117435"/>
                  <a:ext cx="768801" cy="1090857"/>
                </a:xfrm>
                <a:prstGeom prst="rect">
                  <a:avLst/>
                </a:prstGeom>
              </p:spPr>
            </p:pic>
            <p:sp>
              <p:nvSpPr>
                <p:cNvPr id="71" name="TextBox 70"/>
                <p:cNvSpPr txBox="1"/>
                <p:nvPr userDrawn="1"/>
              </p:nvSpPr>
              <p:spPr>
                <a:xfrm>
                  <a:off x="-3958697" y="12114178"/>
                  <a:ext cx="779337" cy="283687"/>
                </a:xfrm>
                <a:prstGeom prst="rect">
                  <a:avLst/>
                </a:prstGeom>
                <a:solidFill>
                  <a:schemeClr val="accent1"/>
                </a:solidFill>
                <a:ln>
                  <a:noFill/>
                </a:ln>
              </p:spPr>
              <p:txBody>
                <a:bodyPr wrap="square" lIns="91440" tIns="91440" rIns="91440" bIns="91440" rtlCol="0">
                  <a:spAutoFit/>
                </a:bodyPr>
                <a:lstStyle/>
                <a:p>
                  <a:pPr algn="ctr"/>
                  <a:r>
                    <a:rPr lang="en-US" sz="1600" b="1" dirty="0">
                      <a:solidFill>
                        <a:schemeClr val="tx1"/>
                      </a:solidFill>
                    </a:rPr>
                    <a:t>ORIGINAL</a:t>
                  </a:r>
                </a:p>
              </p:txBody>
            </p:sp>
          </p:grpSp>
          <p:grpSp>
            <p:nvGrpSpPr>
              <p:cNvPr id="65" name="Group 64"/>
              <p:cNvGrpSpPr/>
              <p:nvPr userDrawn="1"/>
            </p:nvGrpSpPr>
            <p:grpSpPr>
              <a:xfrm>
                <a:off x="-2033159" y="11060889"/>
                <a:ext cx="1033517" cy="893529"/>
                <a:chOff x="-2921738" y="11200127"/>
                <a:chExt cx="1420279" cy="1227904"/>
              </a:xfrm>
            </p:grpSpPr>
            <p:pic>
              <p:nvPicPr>
                <p:cNvPr id="68" name="Picture 67"/>
                <p:cNvPicPr>
                  <a:picLocks noChangeAspect="1"/>
                </p:cNvPicPr>
                <p:nvPr userDrawn="1"/>
              </p:nvPicPr>
              <p:blipFill>
                <a:blip r:embed="rId13"/>
                <a:stretch>
                  <a:fillRect/>
                </a:stretch>
              </p:blipFill>
              <p:spPr>
                <a:xfrm>
                  <a:off x="-2921738" y="11200127"/>
                  <a:ext cx="1420279" cy="1029694"/>
                </a:xfrm>
                <a:prstGeom prst="rect">
                  <a:avLst/>
                </a:prstGeom>
              </p:spPr>
            </p:pic>
            <p:sp>
              <p:nvSpPr>
                <p:cNvPr id="69" name="TextBox 68"/>
                <p:cNvSpPr txBox="1"/>
                <p:nvPr userDrawn="1"/>
              </p:nvSpPr>
              <p:spPr>
                <a:xfrm>
                  <a:off x="-2918991" y="12175418"/>
                  <a:ext cx="1417532" cy="252613"/>
                </a:xfrm>
                <a:prstGeom prst="rect">
                  <a:avLst/>
                </a:prstGeom>
                <a:solidFill>
                  <a:srgbClr val="FF0000"/>
                </a:solidFill>
              </p:spPr>
              <p:txBody>
                <a:bodyPr wrap="square" lIns="457200" tIns="91440" rIns="457200" bIns="91440" rtlCol="0">
                  <a:spAutoFit/>
                </a:bodyPr>
                <a:lstStyle/>
                <a:p>
                  <a:pPr algn="ctr"/>
                  <a:r>
                    <a:rPr lang="en-US" sz="1400" b="1" dirty="0">
                      <a:solidFill>
                        <a:schemeClr val="bg1"/>
                      </a:solidFill>
                    </a:rPr>
                    <a:t>DISTORTED</a:t>
                  </a:r>
                  <a:endParaRPr lang="en-US" sz="700" b="1" dirty="0">
                    <a:solidFill>
                      <a:schemeClr val="bg1"/>
                    </a:solidFill>
                  </a:endParaRPr>
                </a:p>
              </p:txBody>
            </p:sp>
          </p:grpSp>
          <p:pic>
            <p:nvPicPr>
              <p:cNvPr id="66" name="Picture 65"/>
              <p:cNvPicPr>
                <a:picLocks noChangeAspect="1"/>
              </p:cNvPicPr>
              <p:nvPr userDrawn="1"/>
            </p:nvPicPr>
            <p:blipFill>
              <a:blip r:embed="rId14"/>
              <a:stretch>
                <a:fillRect/>
              </a:stretch>
            </p:blipFill>
            <p:spPr>
              <a:xfrm>
                <a:off x="-4470427" y="11016658"/>
                <a:ext cx="1098742" cy="847761"/>
              </a:xfrm>
              <a:prstGeom prst="rect">
                <a:avLst/>
              </a:prstGeom>
            </p:spPr>
          </p:pic>
          <p:sp>
            <p:nvSpPr>
              <p:cNvPr id="67" name="TextBox 66"/>
              <p:cNvSpPr txBox="1"/>
              <p:nvPr userDrawn="1"/>
            </p:nvSpPr>
            <p:spPr>
              <a:xfrm>
                <a:off x="-4440600" y="11665645"/>
                <a:ext cx="1035685" cy="325233"/>
              </a:xfrm>
              <a:prstGeom prst="rect">
                <a:avLst/>
              </a:prstGeom>
              <a:noFill/>
            </p:spPr>
            <p:txBody>
              <a:bodyPr wrap="square" lIns="457200" tIns="457200" rIns="457200" bIns="0" rtlCol="0">
                <a:spAutoFit/>
              </a:bodyPr>
              <a:lstStyle/>
              <a:p>
                <a:pPr algn="ctr"/>
                <a:r>
                  <a:rPr lang="en-US" sz="1600" dirty="0">
                    <a:solidFill>
                      <a:schemeClr val="bg1"/>
                    </a:solidFill>
                  </a:rPr>
                  <a:t>Corner</a:t>
                </a:r>
                <a:r>
                  <a:rPr lang="en-US" sz="1600" baseline="0" dirty="0">
                    <a:solidFill>
                      <a:schemeClr val="bg1"/>
                    </a:solidFill>
                  </a:rPr>
                  <a:t> handles</a:t>
                </a:r>
                <a:endParaRPr lang="en-US" sz="1600" dirty="0">
                  <a:solidFill>
                    <a:schemeClr val="bg1"/>
                  </a:solidFill>
                </a:endParaRPr>
              </a:p>
            </p:txBody>
          </p:sp>
        </p:grpSp>
        <p:grpSp>
          <p:nvGrpSpPr>
            <p:cNvPr id="59" name="Group 58"/>
            <p:cNvGrpSpPr/>
            <p:nvPr userDrawn="1"/>
          </p:nvGrpSpPr>
          <p:grpSpPr>
            <a:xfrm>
              <a:off x="-10398793" y="27751410"/>
              <a:ext cx="9323012" cy="2453251"/>
              <a:chOff x="-4754996" y="12734136"/>
              <a:chExt cx="4296559" cy="1127128"/>
            </a:xfrm>
          </p:grpSpPr>
          <p:graphicFrame>
            <p:nvGraphicFramePr>
              <p:cNvPr id="60" name="Object 59"/>
              <p:cNvGraphicFramePr>
                <a:graphicFrameLocks noChangeAspect="1"/>
              </p:cNvGraphicFramePr>
              <p:nvPr userDrawn="1">
                <p:extLst>
                  <p:ext uri="{D42A27DB-BD31-4B8C-83A1-F6EECF244321}">
                    <p14:modId xmlns:p14="http://schemas.microsoft.com/office/powerpoint/2010/main" val="1199812768"/>
                  </p:ext>
                </p:extLst>
              </p:nvPr>
            </p:nvGraphicFramePr>
            <p:xfrm>
              <a:off x="-4533347" y="12734142"/>
              <a:ext cx="1828800" cy="1117600"/>
            </p:xfrm>
            <a:graphic>
              <a:graphicData uri="http://schemas.openxmlformats.org/presentationml/2006/ole">
                <mc:AlternateContent xmlns:mc="http://schemas.openxmlformats.org/markup-compatibility/2006">
                  <mc:Choice xmlns:v="urn:schemas-microsoft-com:vml" Requires="v">
                    <p:oleObj spid="_x0000_s2304" name="Image" r:id="rId15" imgW="1828440" imgH="1117440" progId="Photoshop.Image.13">
                      <p:embed/>
                    </p:oleObj>
                  </mc:Choice>
                  <mc:Fallback>
                    <p:oleObj name="Image" r:id="rId15" imgW="1828440" imgH="1117440" progId="Photoshop.Image.13">
                      <p:embed/>
                      <p:pic>
                        <p:nvPicPr>
                          <p:cNvPr id="60" name="Object 59"/>
                          <p:cNvPicPr/>
                          <p:nvPr/>
                        </p:nvPicPr>
                        <p:blipFill>
                          <a:blip r:embed="rId16"/>
                          <a:stretch>
                            <a:fillRect/>
                          </a:stretch>
                        </p:blipFill>
                        <p:spPr>
                          <a:xfrm>
                            <a:off x="-4533347" y="12734142"/>
                            <a:ext cx="1828800" cy="1117600"/>
                          </a:xfrm>
                          <a:prstGeom prst="rect">
                            <a:avLst/>
                          </a:prstGeom>
                        </p:spPr>
                      </p:pic>
                    </p:oleObj>
                  </mc:Fallback>
                </mc:AlternateContent>
              </a:graphicData>
            </a:graphic>
          </p:graphicFrame>
          <p:graphicFrame>
            <p:nvGraphicFramePr>
              <p:cNvPr id="61" name="Object 60"/>
              <p:cNvGraphicFramePr>
                <a:graphicFrameLocks noChangeAspect="1"/>
              </p:cNvGraphicFramePr>
              <p:nvPr userDrawn="1">
                <p:extLst>
                  <p:ext uri="{D42A27DB-BD31-4B8C-83A1-F6EECF244321}">
                    <p14:modId xmlns:p14="http://schemas.microsoft.com/office/powerpoint/2010/main" val="4096349677"/>
                  </p:ext>
                </p:extLst>
              </p:nvPr>
            </p:nvGraphicFramePr>
            <p:xfrm>
              <a:off x="-2456641" y="12737835"/>
              <a:ext cx="1828800" cy="1117600"/>
            </p:xfrm>
            <a:graphic>
              <a:graphicData uri="http://schemas.openxmlformats.org/presentationml/2006/ole">
                <mc:AlternateContent xmlns:mc="http://schemas.openxmlformats.org/markup-compatibility/2006">
                  <mc:Choice xmlns:v="urn:schemas-microsoft-com:vml" Requires="v">
                    <p:oleObj spid="_x0000_s2305" name="Image" r:id="rId17" imgW="1828440" imgH="1117440" progId="Photoshop.Image.13">
                      <p:embed/>
                    </p:oleObj>
                  </mc:Choice>
                  <mc:Fallback>
                    <p:oleObj name="Image" r:id="rId17" imgW="1828440" imgH="1117440" progId="Photoshop.Image.13">
                      <p:embed/>
                      <p:pic>
                        <p:nvPicPr>
                          <p:cNvPr id="61" name="Object 60"/>
                          <p:cNvPicPr/>
                          <p:nvPr/>
                        </p:nvPicPr>
                        <p:blipFill>
                          <a:blip r:embed="rId18"/>
                          <a:stretch>
                            <a:fillRect/>
                          </a:stretch>
                        </p:blipFill>
                        <p:spPr>
                          <a:xfrm>
                            <a:off x="-2456641" y="12737835"/>
                            <a:ext cx="1828800" cy="1117600"/>
                          </a:xfrm>
                          <a:prstGeom prst="rect">
                            <a:avLst/>
                          </a:prstGeom>
                        </p:spPr>
                      </p:pic>
                    </p:oleObj>
                  </mc:Fallback>
                </mc:AlternateContent>
              </a:graphicData>
            </a:graphic>
          </p:graphicFrame>
          <p:sp>
            <p:nvSpPr>
              <p:cNvPr id="62" name="TextBox 61"/>
              <p:cNvSpPr txBox="1"/>
              <p:nvPr userDrawn="1"/>
            </p:nvSpPr>
            <p:spPr>
              <a:xfrm rot="16200000">
                <a:off x="-5235785" y="13214925"/>
                <a:ext cx="1117601" cy="156024"/>
              </a:xfrm>
              <a:prstGeom prst="rect">
                <a:avLst/>
              </a:prstGeom>
              <a:noFill/>
            </p:spPr>
            <p:txBody>
              <a:bodyPr wrap="square" lIns="91440" tIns="91440" rIns="91440" bIns="0" rtlCol="0">
                <a:spAutoFit/>
              </a:bodyPr>
              <a:lstStyle/>
              <a:p>
                <a:pPr algn="ctr"/>
                <a:r>
                  <a:rPr lang="en-US" sz="1600" dirty="0">
                    <a:solidFill>
                      <a:srgbClr val="92D050"/>
                    </a:solidFill>
                  </a:rPr>
                  <a:t>Good</a:t>
                </a:r>
                <a:r>
                  <a:rPr lang="en-US" sz="1600" baseline="0" dirty="0">
                    <a:solidFill>
                      <a:srgbClr val="92D050"/>
                    </a:solidFill>
                  </a:rPr>
                  <a:t> </a:t>
                </a:r>
                <a:r>
                  <a:rPr lang="en-US" sz="1600" baseline="0" dirty="0">
                    <a:solidFill>
                      <a:schemeClr val="bg1"/>
                    </a:solidFill>
                  </a:rPr>
                  <a:t>printing quality</a:t>
                </a:r>
                <a:endParaRPr lang="en-US" sz="1600" dirty="0">
                  <a:solidFill>
                    <a:schemeClr val="bg1"/>
                  </a:solidFill>
                </a:endParaRPr>
              </a:p>
            </p:txBody>
          </p:sp>
          <p:sp>
            <p:nvSpPr>
              <p:cNvPr id="63" name="TextBox 62"/>
              <p:cNvSpPr txBox="1"/>
              <p:nvPr userDrawn="1"/>
            </p:nvSpPr>
            <p:spPr>
              <a:xfrm rot="16200000">
                <a:off x="-1095250" y="13224452"/>
                <a:ext cx="1117601" cy="156024"/>
              </a:xfrm>
              <a:prstGeom prst="rect">
                <a:avLst/>
              </a:prstGeom>
              <a:noFill/>
            </p:spPr>
            <p:txBody>
              <a:bodyPr wrap="square" lIns="91440" tIns="91440" rIns="91440" bIns="0" rtlCol="0">
                <a:spAutoFit/>
              </a:bodyPr>
              <a:lstStyle/>
              <a:p>
                <a:pPr algn="ctr"/>
                <a:r>
                  <a:rPr lang="en-US" sz="1600" dirty="0">
                    <a:solidFill>
                      <a:srgbClr val="FF0000"/>
                    </a:solidFill>
                  </a:rPr>
                  <a:t>Bad </a:t>
                </a:r>
                <a:r>
                  <a:rPr lang="en-US" sz="1600" dirty="0">
                    <a:solidFill>
                      <a:schemeClr val="bg1"/>
                    </a:solidFill>
                  </a:rPr>
                  <a:t>printing quality</a:t>
                </a:r>
              </a:p>
            </p:txBody>
          </p:sp>
        </p:grpSp>
      </p:grpSp>
      <p:sp>
        <p:nvSpPr>
          <p:cNvPr id="38" name="Text Box 14"/>
          <p:cNvSpPr txBox="1">
            <a:spLocks noChangeArrowheads="1"/>
          </p:cNvSpPr>
          <p:nvPr userDrawn="1"/>
        </p:nvSpPr>
        <p:spPr bwMode="auto">
          <a:xfrm>
            <a:off x="1567305" y="32315729"/>
            <a:ext cx="2514600" cy="336819"/>
          </a:xfrm>
          <a:prstGeom prst="rect">
            <a:avLst/>
          </a:prstGeom>
          <a:noFill/>
          <a:ln w="9525">
            <a:noFill/>
            <a:miter lim="800000"/>
            <a:headEnd/>
            <a:tailEnd/>
          </a:ln>
          <a:effectLst/>
        </p:spPr>
        <p:txBody>
          <a:bodyPr lIns="91263" tIns="45623" rIns="91263" bIns="45623">
            <a:spAutoFit/>
          </a:bodyPr>
          <a:lstStyle/>
          <a:p>
            <a:pPr eaLnBrk="0" hangingPunct="0">
              <a:lnSpc>
                <a:spcPct val="65000"/>
              </a:lnSpc>
              <a:spcBef>
                <a:spcPct val="50000"/>
              </a:spcBef>
              <a:defRPr/>
            </a:pPr>
            <a:r>
              <a:rPr lang="en-US" sz="500" b="1" dirty="0">
                <a:solidFill>
                  <a:schemeClr val="bg1">
                    <a:lumMod val="75000"/>
                  </a:schemeClr>
                </a:solidFill>
                <a:latin typeface="Arial" charset="0"/>
              </a:rPr>
              <a:t>RESEARCH POSTER PRESENTATION DESIGN © 2015</a:t>
            </a:r>
          </a:p>
          <a:p>
            <a:pPr eaLnBrk="0" hangingPunct="0">
              <a:lnSpc>
                <a:spcPct val="65000"/>
              </a:lnSpc>
              <a:spcBef>
                <a:spcPct val="50000"/>
              </a:spcBef>
              <a:defRPr/>
            </a:pPr>
            <a:r>
              <a:rPr lang="en-US" sz="1100" b="1" dirty="0">
                <a:solidFill>
                  <a:schemeClr val="bg1">
                    <a:lumMod val="75000"/>
                  </a:schemeClr>
                </a:solidFill>
                <a:latin typeface="Arial" charset="0"/>
              </a:rPr>
              <a:t>www.PosterPresentations.com</a:t>
            </a:r>
          </a:p>
        </p:txBody>
      </p:sp>
    </p:spTree>
  </p:cSld>
  <p:clrMap bg1="lt1" tx1="dk1" bg2="lt2" tx2="dk2" accent1="accent1" accent2="accent2" accent3="accent3" accent4="accent4" accent5="accent5" accent6="accent6" hlink="hlink" folHlink="folHlink"/>
  <p:sldLayoutIdLst>
    <p:sldLayoutId id="2147483654" r:id="rId1"/>
  </p:sldLayoutIdLst>
  <p:txStyles>
    <p:titleStyle>
      <a:lvl1pPr algn="ctr" defTabSz="4388900" rtl="0" eaLnBrk="1" latinLnBrk="0" hangingPunct="1">
        <a:spcBef>
          <a:spcPct val="0"/>
        </a:spcBef>
        <a:buNone/>
        <a:defRPr sz="8800" kern="1200">
          <a:solidFill>
            <a:schemeClr val="bg1"/>
          </a:solidFill>
          <a:latin typeface="Trebuchet MS" pitchFamily="34" charset="0"/>
          <a:ea typeface="+mj-ea"/>
          <a:cs typeface="+mj-cs"/>
        </a:defRPr>
      </a:lvl1pPr>
    </p:titleStyle>
    <p:bodyStyle>
      <a:lvl1pPr marL="1645838" indent="-1645838" algn="l" defTabSz="4388900" rtl="0" eaLnBrk="1" latinLnBrk="0" hangingPunct="1">
        <a:spcBef>
          <a:spcPct val="20000"/>
        </a:spcBef>
        <a:buFont typeface="Arial" pitchFamily="34" charset="0"/>
        <a:buChar char="•"/>
        <a:defRPr sz="15400" kern="1200">
          <a:solidFill>
            <a:schemeClr val="tx1"/>
          </a:solidFill>
          <a:latin typeface="+mn-lt"/>
          <a:ea typeface="+mn-ea"/>
          <a:cs typeface="+mn-cs"/>
        </a:defRPr>
      </a:lvl1pPr>
      <a:lvl2pPr marL="3565982" indent="-1371531" algn="l" defTabSz="4388900"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486126" indent="-1097226" algn="l" defTabSz="4388900" rtl="0" eaLnBrk="1" latinLnBrk="0" hangingPunct="1">
        <a:spcBef>
          <a:spcPct val="20000"/>
        </a:spcBef>
        <a:buFont typeface="Arial" pitchFamily="34" charset="0"/>
        <a:buChar char="•"/>
        <a:defRPr sz="11600" kern="1200">
          <a:solidFill>
            <a:schemeClr val="tx1"/>
          </a:solidFill>
          <a:latin typeface="+mn-lt"/>
          <a:ea typeface="+mn-ea"/>
          <a:cs typeface="+mn-cs"/>
        </a:defRPr>
      </a:lvl3pPr>
      <a:lvl4pPr marL="76805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0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p:bodyStyle>
    <p:otherStyle>
      <a:defPPr>
        <a:defRPr lang="en-US"/>
      </a:defPPr>
      <a:lvl1pPr marL="0" algn="l" defTabSz="4388900" rtl="0" eaLnBrk="1" latinLnBrk="0" hangingPunct="1">
        <a:defRPr sz="8600" kern="1200">
          <a:solidFill>
            <a:schemeClr val="tx1"/>
          </a:solidFill>
          <a:latin typeface="+mn-lt"/>
          <a:ea typeface="+mn-ea"/>
          <a:cs typeface="+mn-cs"/>
        </a:defRPr>
      </a:lvl1pPr>
      <a:lvl2pPr marL="2194451" algn="l" defTabSz="4388900" rtl="0" eaLnBrk="1" latinLnBrk="0" hangingPunct="1">
        <a:defRPr sz="8600" kern="1200">
          <a:solidFill>
            <a:schemeClr val="tx1"/>
          </a:solidFill>
          <a:latin typeface="+mn-lt"/>
          <a:ea typeface="+mn-ea"/>
          <a:cs typeface="+mn-cs"/>
        </a:defRPr>
      </a:lvl2pPr>
      <a:lvl3pPr marL="4388900" algn="l" defTabSz="4388900" rtl="0" eaLnBrk="1" latinLnBrk="0" hangingPunct="1">
        <a:defRPr sz="8600" kern="1200">
          <a:solidFill>
            <a:schemeClr val="tx1"/>
          </a:solidFill>
          <a:latin typeface="+mn-lt"/>
          <a:ea typeface="+mn-ea"/>
          <a:cs typeface="+mn-cs"/>
        </a:defRPr>
      </a:lvl3pPr>
      <a:lvl4pPr marL="6583351" algn="l" defTabSz="4388900" rtl="0" eaLnBrk="1" latinLnBrk="0" hangingPunct="1">
        <a:defRPr sz="8600" kern="1200">
          <a:solidFill>
            <a:schemeClr val="tx1"/>
          </a:solidFill>
          <a:latin typeface="+mn-lt"/>
          <a:ea typeface="+mn-ea"/>
          <a:cs typeface="+mn-cs"/>
        </a:defRPr>
      </a:lvl4pPr>
      <a:lvl5pPr marL="8777801" algn="l" defTabSz="4388900" rtl="0" eaLnBrk="1" latinLnBrk="0" hangingPunct="1">
        <a:defRPr sz="8600" kern="1200">
          <a:solidFill>
            <a:schemeClr val="tx1"/>
          </a:solidFill>
          <a:latin typeface="+mn-lt"/>
          <a:ea typeface="+mn-ea"/>
          <a:cs typeface="+mn-cs"/>
        </a:defRPr>
      </a:lvl5pPr>
      <a:lvl6pPr marL="10972252" algn="l" defTabSz="4388900" rtl="0" eaLnBrk="1" latinLnBrk="0" hangingPunct="1">
        <a:defRPr sz="8600" kern="1200">
          <a:solidFill>
            <a:schemeClr val="tx1"/>
          </a:solidFill>
          <a:latin typeface="+mn-lt"/>
          <a:ea typeface="+mn-ea"/>
          <a:cs typeface="+mn-cs"/>
        </a:defRPr>
      </a:lvl6pPr>
      <a:lvl7pPr marL="13166703" algn="l" defTabSz="4388900" rtl="0" eaLnBrk="1" latinLnBrk="0" hangingPunct="1">
        <a:defRPr sz="8600" kern="1200">
          <a:solidFill>
            <a:schemeClr val="tx1"/>
          </a:solidFill>
          <a:latin typeface="+mn-lt"/>
          <a:ea typeface="+mn-ea"/>
          <a:cs typeface="+mn-cs"/>
        </a:defRPr>
      </a:lvl7pPr>
      <a:lvl8pPr marL="15361152" algn="l" defTabSz="4388900" rtl="0" eaLnBrk="1" latinLnBrk="0" hangingPunct="1">
        <a:defRPr sz="8600" kern="1200">
          <a:solidFill>
            <a:schemeClr val="tx1"/>
          </a:solidFill>
          <a:latin typeface="+mn-lt"/>
          <a:ea typeface="+mn-ea"/>
          <a:cs typeface="+mn-cs"/>
        </a:defRPr>
      </a:lvl8pPr>
      <a:lvl9pPr marL="17555603" algn="l" defTabSz="4388900" rtl="0" eaLnBrk="1" latinLnBrk="0" hangingPunct="1">
        <a:defRPr sz="8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diagramColors" Target="../diagrams/colors1.xml"/><Relationship Id="rId18" Type="http://schemas.openxmlformats.org/officeDocument/2006/relationships/diagramColors" Target="../diagrams/colors2.xml"/><Relationship Id="rId3" Type="http://schemas.openxmlformats.org/officeDocument/2006/relationships/slideLayout" Target="../slideLayouts/slideLayout3.xml"/><Relationship Id="rId7" Type="http://schemas.openxmlformats.org/officeDocument/2006/relationships/image" Target="../media/image14.png"/><Relationship Id="rId12" Type="http://schemas.openxmlformats.org/officeDocument/2006/relationships/diagramQuickStyle" Target="../diagrams/quickStyle1.xml"/><Relationship Id="rId17" Type="http://schemas.openxmlformats.org/officeDocument/2006/relationships/diagramQuickStyle" Target="../diagrams/quickStyle2.xml"/><Relationship Id="rId2" Type="http://schemas.openxmlformats.org/officeDocument/2006/relationships/audio" Target="../media/media1.m4a"/><Relationship Id="rId16" Type="http://schemas.openxmlformats.org/officeDocument/2006/relationships/diagramLayout" Target="../diagrams/layout2.xml"/><Relationship Id="rId20" Type="http://schemas.openxmlformats.org/officeDocument/2006/relationships/image" Target="../media/image17.png"/><Relationship Id="rId1" Type="http://schemas.microsoft.com/office/2007/relationships/media" Target="../media/media1.m4a"/><Relationship Id="rId6" Type="http://schemas.openxmlformats.org/officeDocument/2006/relationships/image" Target="../media/image13.png"/><Relationship Id="rId11" Type="http://schemas.openxmlformats.org/officeDocument/2006/relationships/diagramLayout" Target="../diagrams/layout1.xml"/><Relationship Id="rId5" Type="http://schemas.openxmlformats.org/officeDocument/2006/relationships/image" Target="../media/image12.jpg"/><Relationship Id="rId15" Type="http://schemas.openxmlformats.org/officeDocument/2006/relationships/diagramData" Target="../diagrams/data2.xml"/><Relationship Id="rId10" Type="http://schemas.openxmlformats.org/officeDocument/2006/relationships/diagramData" Target="../diagrams/data1.xml"/><Relationship Id="rId19" Type="http://schemas.microsoft.com/office/2007/relationships/diagramDrawing" Target="../diagrams/drawing2.xml"/><Relationship Id="rId4" Type="http://schemas.openxmlformats.org/officeDocument/2006/relationships/notesSlide" Target="../notesSlides/notesSlide1.xml"/><Relationship Id="rId9" Type="http://schemas.openxmlformats.org/officeDocument/2006/relationships/image" Target="../media/image16.png"/><Relationship Id="rId14" Type="http://schemas.microsoft.com/office/2007/relationships/diagramDrawing" Target="../diagrams/drawing1.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53" name="Text Placeholder 452"/>
          <p:cNvSpPr>
            <a:spLocks noGrp="1"/>
          </p:cNvSpPr>
          <p:nvPr>
            <p:ph type="body" sz="quarter" idx="11"/>
          </p:nvPr>
        </p:nvSpPr>
        <p:spPr>
          <a:xfrm>
            <a:off x="400346" y="5667146"/>
            <a:ext cx="11007076" cy="823855"/>
          </a:xfrm>
        </p:spPr>
        <p:txBody>
          <a:bodyPr/>
          <a:lstStyle/>
          <a:p>
            <a:pPr lvl="0"/>
            <a:r>
              <a:rPr lang="en-US" sz="4000" dirty="0">
                <a:latin typeface="Times New Roman" panose="02020603050405020304" pitchFamily="18" charset="0"/>
                <a:cs typeface="Times New Roman" panose="02020603050405020304" pitchFamily="18" charset="0"/>
              </a:rPr>
              <a:t>Introduction</a:t>
            </a:r>
          </a:p>
        </p:txBody>
      </p:sp>
      <p:sp>
        <p:nvSpPr>
          <p:cNvPr id="617" name="Text Placeholder 616"/>
          <p:cNvSpPr>
            <a:spLocks noGrp="1"/>
          </p:cNvSpPr>
          <p:nvPr>
            <p:ph type="body" sz="quarter" idx="22"/>
          </p:nvPr>
        </p:nvSpPr>
        <p:spPr>
          <a:xfrm>
            <a:off x="12114201" y="4327570"/>
            <a:ext cx="19955114" cy="800211"/>
          </a:xfrm>
        </p:spPr>
        <p:txBody>
          <a:bodyPr/>
          <a:lstStyle/>
          <a:p>
            <a:r>
              <a:rPr lang="en-US" sz="4000" dirty="0">
                <a:latin typeface="Times New Roman" panose="02020603050405020304" pitchFamily="18" charset="0"/>
                <a:cs typeface="Times New Roman" panose="02020603050405020304" pitchFamily="18" charset="0"/>
              </a:rPr>
              <a:t>Case</a:t>
            </a:r>
          </a:p>
        </p:txBody>
      </p:sp>
      <p:pic>
        <p:nvPicPr>
          <p:cNvPr id="6" name="Picture 5">
            <a:extLst>
              <a:ext uri="{FF2B5EF4-FFF2-40B4-BE49-F238E27FC236}">
                <a16:creationId xmlns:a16="http://schemas.microsoft.com/office/drawing/2014/main" id="{8FE70EBA-23CB-D24A-B8F7-1BC2D72726A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169668" y="575234"/>
            <a:ext cx="5187632" cy="4420231"/>
          </a:xfrm>
          <a:prstGeom prst="rect">
            <a:avLst/>
          </a:prstGeom>
        </p:spPr>
      </p:pic>
      <p:sp>
        <p:nvSpPr>
          <p:cNvPr id="2" name="Text Placeholder 1"/>
          <p:cNvSpPr>
            <a:spLocks noGrp="1"/>
          </p:cNvSpPr>
          <p:nvPr>
            <p:ph type="body" sz="quarter" idx="10"/>
          </p:nvPr>
        </p:nvSpPr>
        <p:spPr>
          <a:xfrm>
            <a:off x="400347" y="6660787"/>
            <a:ext cx="10859397" cy="7442015"/>
          </a:xfrm>
          <a:ln>
            <a:noFill/>
          </a:ln>
        </p:spPr>
        <p:txBody>
          <a:bodyPr/>
          <a:lstStyle/>
          <a:p>
            <a:pPr marL="457200" indent="-457200">
              <a:buFont typeface="Arial" panose="020B0604020202020204" pitchFamily="34" charset="0"/>
              <a:buChar char="•"/>
            </a:pPr>
            <a:r>
              <a:rPr lang="en-US" sz="3600" dirty="0">
                <a:solidFill>
                  <a:schemeClr val="tx1"/>
                </a:solidFill>
              </a:rPr>
              <a:t>Subdural empyema (SDE) refers to a collection of pus in the subdural space. </a:t>
            </a:r>
          </a:p>
          <a:p>
            <a:pPr marL="457200" indent="-457200">
              <a:buFont typeface="Arial" panose="020B0604020202020204" pitchFamily="34" charset="0"/>
              <a:buChar char="•"/>
            </a:pPr>
            <a:r>
              <a:rPr lang="en-US" sz="3600" dirty="0">
                <a:solidFill>
                  <a:schemeClr val="tx1"/>
                </a:solidFill>
              </a:rPr>
              <a:t>Secondary to its cryptogenic presentation and dangerous location, SDE has a rapid course and poor prognosis.</a:t>
            </a:r>
          </a:p>
          <a:p>
            <a:pPr marL="457200" indent="-457200">
              <a:buFont typeface="Arial" panose="020B0604020202020204" pitchFamily="34" charset="0"/>
              <a:buChar char="•"/>
            </a:pPr>
            <a:r>
              <a:rPr lang="en-US" sz="3600" dirty="0">
                <a:solidFill>
                  <a:schemeClr val="tx1"/>
                </a:solidFill>
              </a:rPr>
              <a:t>Delayed diagnosis or treatment of SDE can be associated with significant morbidity and mortality resulting from severe neurologic deficits, seizures, and related complications.</a:t>
            </a:r>
            <a:r>
              <a:rPr lang="en-US" sz="3600" baseline="30000" dirty="0">
                <a:latin typeface="Times New Roman" panose="02020603050405020304" pitchFamily="18" charset="0"/>
                <a:cs typeface="Times New Roman" panose="02020603050405020304" pitchFamily="18" charset="0"/>
              </a:rPr>
              <a:t> 1</a:t>
            </a:r>
            <a:r>
              <a:rPr lang="en-US" sz="3600" dirty="0">
                <a:solidFill>
                  <a:schemeClr val="tx1"/>
                </a:solidFill>
              </a:rPr>
              <a:t> </a:t>
            </a:r>
          </a:p>
          <a:p>
            <a:pPr marL="457200" indent="-457200">
              <a:buFont typeface="Arial" panose="020B0604020202020204" pitchFamily="34" charset="0"/>
              <a:buChar char="•"/>
            </a:pPr>
            <a:r>
              <a:rPr lang="en-US" sz="3600" dirty="0">
                <a:solidFill>
                  <a:schemeClr val="tx1"/>
                </a:solidFill>
              </a:rPr>
              <a:t>Following is the clinical course, diagnosis, and treatment of SDE in the setting of a recent neurosurgical procedure.</a:t>
            </a:r>
          </a:p>
        </p:txBody>
      </p:sp>
      <p:sp>
        <p:nvSpPr>
          <p:cNvPr id="8" name="Text Placeholder 7"/>
          <p:cNvSpPr>
            <a:spLocks noGrp="1"/>
          </p:cNvSpPr>
          <p:nvPr>
            <p:ph type="body" sz="quarter" idx="21"/>
          </p:nvPr>
        </p:nvSpPr>
        <p:spPr>
          <a:xfrm>
            <a:off x="12114200" y="5313294"/>
            <a:ext cx="19955116" cy="17937196"/>
          </a:xfrm>
          <a:ln>
            <a:solidFill>
              <a:schemeClr val="accent1"/>
            </a:solidFill>
          </a:ln>
        </p:spPr>
        <p:txBody>
          <a:bodyPr/>
          <a:lstStyle/>
          <a:p>
            <a:pPr algn="ctr"/>
            <a:r>
              <a:rPr lang="en-US" sz="3400" b="1" dirty="0">
                <a:solidFill>
                  <a:schemeClr val="tx1"/>
                </a:solidFill>
              </a:rPr>
              <a:t>Presentation</a:t>
            </a:r>
          </a:p>
          <a:p>
            <a:pPr marL="457200" indent="-457200">
              <a:buFont typeface="Arial" panose="020B0604020202020204" pitchFamily="34" charset="0"/>
              <a:buChar char="•"/>
            </a:pPr>
            <a:r>
              <a:rPr lang="en-US" sz="3400" dirty="0">
                <a:solidFill>
                  <a:schemeClr val="tx1"/>
                </a:solidFill>
              </a:rPr>
              <a:t>A 63-year-old male with medical history of chronic myeloid leukemia and aortic valve replacement presented to the emergency department with fever of 102.5˚F, slurred speech, and generalized weakness. </a:t>
            </a:r>
          </a:p>
          <a:p>
            <a:pPr marL="457200" indent="-457200">
              <a:buFont typeface="Arial" panose="020B0604020202020204" pitchFamily="34" charset="0"/>
              <a:buChar char="•"/>
            </a:pPr>
            <a:r>
              <a:rPr lang="en-US" sz="3400" dirty="0">
                <a:solidFill>
                  <a:schemeClr val="tx1"/>
                </a:solidFill>
              </a:rPr>
              <a:t>The patient had been hospitalized one month prior after a mechanical fall resulting in a subdural hematoma. At previous hospitalization, he had an extensive hospital course including burr hole drainage, subdural hematoma evacuation, and inpatient rehabilitation.</a:t>
            </a:r>
          </a:p>
          <a:p>
            <a:pPr marL="457200" indent="-457200">
              <a:buFont typeface="Arial" panose="020B0604020202020204" pitchFamily="34" charset="0"/>
              <a:buChar char="•"/>
            </a:pPr>
            <a:r>
              <a:rPr lang="en-US" sz="3400" dirty="0">
                <a:solidFill>
                  <a:schemeClr val="tx1"/>
                </a:solidFill>
              </a:rPr>
              <a:t>Patient was admitted with plans to workup infectious causes vs acute stroke and metabolic encephalopathy</a:t>
            </a:r>
          </a:p>
          <a:p>
            <a:endParaRPr lang="en-US" sz="3400" dirty="0">
              <a:solidFill>
                <a:schemeClr val="tx1"/>
              </a:solidFill>
            </a:endParaRPr>
          </a:p>
          <a:p>
            <a:pPr algn="ctr"/>
            <a:r>
              <a:rPr lang="en-US" sz="3400" b="1" dirty="0">
                <a:solidFill>
                  <a:schemeClr val="tx1"/>
                </a:solidFill>
              </a:rPr>
              <a:t>Hospital Course</a:t>
            </a:r>
          </a:p>
          <a:p>
            <a:pPr marL="457200" indent="-457200">
              <a:buFont typeface="Arial" panose="020B0604020202020204" pitchFamily="34" charset="0"/>
              <a:buChar char="•"/>
            </a:pPr>
            <a:r>
              <a:rPr lang="en-US" sz="3400" dirty="0">
                <a:solidFill>
                  <a:schemeClr val="tx1"/>
                </a:solidFill>
              </a:rPr>
              <a:t>Initial infectious work-up was largely uninformative; the patient had a mild elevation of white blood count (WBC) at 13.3 and negative urinalysis and chest x-ray. </a:t>
            </a:r>
          </a:p>
          <a:p>
            <a:pPr marL="457200" indent="-457200">
              <a:buFont typeface="Arial" panose="020B0604020202020204" pitchFamily="34" charset="0"/>
              <a:buChar char="•"/>
            </a:pPr>
            <a:r>
              <a:rPr lang="en-US" sz="3400" dirty="0">
                <a:solidFill>
                  <a:schemeClr val="tx1"/>
                </a:solidFill>
              </a:rPr>
              <a:t>Neurosurgery felt repeat imaging changes were consistent with expected healing from previous procedure. </a:t>
            </a:r>
          </a:p>
          <a:p>
            <a:pPr marL="457200" indent="-457200">
              <a:buFont typeface="Arial" panose="020B0604020202020204" pitchFamily="34" charset="0"/>
              <a:buChar char="•"/>
            </a:pPr>
            <a:r>
              <a:rPr lang="en-US" sz="3400" dirty="0">
                <a:solidFill>
                  <a:schemeClr val="tx1"/>
                </a:solidFill>
              </a:rPr>
              <a:t>A lumbar puncture was performed in the setting of altered mental status with fever and no known source. </a:t>
            </a:r>
          </a:p>
          <a:p>
            <a:pPr marL="1943025" lvl="1" indent="-457200">
              <a:buFont typeface="Arial" panose="020B0604020202020204" pitchFamily="34" charset="0"/>
              <a:buChar char="•"/>
            </a:pPr>
            <a:r>
              <a:rPr lang="en-US" sz="3400" dirty="0">
                <a:latin typeface="Times New Roman" panose="02020603050405020304" pitchFamily="18" charset="0"/>
                <a:cs typeface="Times New Roman" panose="02020603050405020304" pitchFamily="18" charset="0"/>
              </a:rPr>
              <a:t>Cerebrospinal fluid analysis: leucocyte count of 900 cells/mm3, glucose 43 mg/dL, protein 152 mg/dL, and a neutrophil-predominance. Meningitis panel and cultures were negative.</a:t>
            </a:r>
          </a:p>
          <a:p>
            <a:pPr marL="457200" indent="-457200">
              <a:buFont typeface="Arial" panose="020B0604020202020204" pitchFamily="34" charset="0"/>
              <a:buChar char="•"/>
            </a:pPr>
            <a:r>
              <a:rPr lang="en-US" sz="3400" dirty="0">
                <a:solidFill>
                  <a:schemeClr val="tx1"/>
                </a:solidFill>
              </a:rPr>
              <a:t>The patient was started on vancomycin, cefepime, acyclovir, and ampicillin for culture-negative meningitis. </a:t>
            </a:r>
          </a:p>
          <a:p>
            <a:pPr marL="457200" indent="-457200">
              <a:buFont typeface="Arial" panose="020B0604020202020204" pitchFamily="34" charset="0"/>
              <a:buChar char="•"/>
            </a:pPr>
            <a:r>
              <a:rPr lang="en-US" sz="3400" dirty="0">
                <a:solidFill>
                  <a:schemeClr val="tx1"/>
                </a:solidFill>
              </a:rPr>
              <a:t>After repeated worsening mental status, the patient underwent a brain MRI with contrast with findings of a possibly worsening subdural hematoma</a:t>
            </a:r>
          </a:p>
          <a:p>
            <a:pPr marL="457200" indent="-457200">
              <a:buFont typeface="Arial" panose="020B0604020202020204" pitchFamily="34" charset="0"/>
              <a:buChar char="•"/>
            </a:pPr>
            <a:r>
              <a:rPr lang="en-US" sz="3400" dirty="0">
                <a:solidFill>
                  <a:schemeClr val="tx1"/>
                </a:solidFill>
              </a:rPr>
              <a:t>The patient was subsequently taken to the operating room for expected hematoma evacuation; however, the fluid collection was found to be largely purulent. </a:t>
            </a:r>
          </a:p>
          <a:p>
            <a:pPr marL="457200" indent="-457200">
              <a:buFont typeface="Arial" panose="020B0604020202020204" pitchFamily="34" charset="0"/>
              <a:buChar char="•"/>
            </a:pPr>
            <a:r>
              <a:rPr lang="en-US" sz="3400" dirty="0">
                <a:solidFill>
                  <a:schemeClr val="tx1"/>
                </a:solidFill>
              </a:rPr>
              <a:t>Culture of the empyema would grow methicillin-sensitive </a:t>
            </a:r>
            <a:r>
              <a:rPr lang="en-US" sz="3400" i="1" dirty="0">
                <a:solidFill>
                  <a:schemeClr val="tx1"/>
                </a:solidFill>
              </a:rPr>
              <a:t>Staphylococcus aureus</a:t>
            </a:r>
            <a:r>
              <a:rPr lang="en-US" sz="3400" dirty="0">
                <a:solidFill>
                  <a:schemeClr val="tx1"/>
                </a:solidFill>
              </a:rPr>
              <a:t>, supporting a likely association with the prior burr hole procedure from his initial subdural hematoma. The patient was transitioned to IV Cefazolin and other antibiotics subsequently discontinued.</a:t>
            </a:r>
          </a:p>
          <a:p>
            <a:pPr marL="457200" indent="-457200">
              <a:buFont typeface="Arial" panose="020B0604020202020204" pitchFamily="34" charset="0"/>
              <a:buChar char="•"/>
            </a:pPr>
            <a:endParaRPr lang="en-US" sz="3400" dirty="0">
              <a:solidFill>
                <a:schemeClr val="tx1"/>
              </a:solidFill>
            </a:endParaRPr>
          </a:p>
          <a:p>
            <a:pPr algn="ctr"/>
            <a:r>
              <a:rPr lang="en-US" sz="3400" b="1" dirty="0">
                <a:solidFill>
                  <a:schemeClr val="tx1"/>
                </a:solidFill>
              </a:rPr>
              <a:t>Disposition</a:t>
            </a:r>
          </a:p>
          <a:p>
            <a:pPr marL="571500" indent="-571500">
              <a:buFont typeface="Arial" panose="020B0604020202020204" pitchFamily="34" charset="0"/>
              <a:buChar char="•"/>
            </a:pPr>
            <a:r>
              <a:rPr lang="en-US" sz="3400" dirty="0">
                <a:solidFill>
                  <a:schemeClr val="tx1"/>
                </a:solidFill>
              </a:rPr>
              <a:t>Unfortunately, after initial stabilization with antibiotics, the patient had recurrent seizures and worsening focal deficits. Repeat drainage and continued antibiotic coverage was ineffective at improving the condition of the patient</a:t>
            </a:r>
          </a:p>
          <a:p>
            <a:pPr marL="571500" indent="-571500">
              <a:buFont typeface="Arial" panose="020B0604020202020204" pitchFamily="34" charset="0"/>
              <a:buChar char="•"/>
            </a:pPr>
            <a:r>
              <a:rPr lang="en-US" sz="3400" dirty="0">
                <a:solidFill>
                  <a:schemeClr val="tx1"/>
                </a:solidFill>
              </a:rPr>
              <a:t>Following unrelenting complications and resistant seizures with a poor prognosis, family elected to pursue inpatient hospice</a:t>
            </a:r>
          </a:p>
        </p:txBody>
      </p:sp>
      <p:sp>
        <p:nvSpPr>
          <p:cNvPr id="12" name="Text Placeholder 11"/>
          <p:cNvSpPr>
            <a:spLocks noGrp="1"/>
          </p:cNvSpPr>
          <p:nvPr>
            <p:ph type="body" sz="quarter" idx="26"/>
          </p:nvPr>
        </p:nvSpPr>
        <p:spPr>
          <a:xfrm>
            <a:off x="434197" y="25393289"/>
            <a:ext cx="11043669" cy="7109616"/>
          </a:xfrm>
          <a:ln>
            <a:noFill/>
          </a:ln>
        </p:spPr>
        <p:txBody>
          <a:bodyPr/>
          <a:lstStyle/>
          <a:p>
            <a:pPr marL="457200" indent="-457200">
              <a:buFont typeface="Arial" panose="020B0604020202020204" pitchFamily="34" charset="0"/>
              <a:buChar char="•"/>
            </a:pPr>
            <a:r>
              <a:rPr lang="en-US" sz="3600" dirty="0">
                <a:solidFill>
                  <a:schemeClr val="tx1"/>
                </a:solidFill>
              </a:rPr>
              <a:t>Although SDE is rare, it accounts for 15% to 20% of all intracranial infections</a:t>
            </a:r>
            <a:r>
              <a:rPr lang="en-US" sz="3600" baseline="30000" dirty="0">
                <a:latin typeface="Times New Roman" panose="02020603050405020304" pitchFamily="18" charset="0"/>
                <a:cs typeface="Times New Roman" panose="02020603050405020304" pitchFamily="18" charset="0"/>
              </a:rPr>
              <a:t>2</a:t>
            </a:r>
            <a:endParaRPr lang="en-US" sz="3600" dirty="0">
              <a:solidFill>
                <a:schemeClr val="tx1"/>
              </a:solidFill>
            </a:endParaRPr>
          </a:p>
          <a:p>
            <a:pPr marL="457200" indent="-457200">
              <a:buFont typeface="Arial" panose="020B0604020202020204" pitchFamily="34" charset="0"/>
              <a:buChar char="•"/>
            </a:pPr>
            <a:r>
              <a:rPr lang="en-US" sz="3600" dirty="0">
                <a:solidFill>
                  <a:schemeClr val="tx1"/>
                </a:solidFill>
              </a:rPr>
              <a:t>SDE can have a high mortality rate and requires a rapid response in treatment</a:t>
            </a:r>
          </a:p>
          <a:p>
            <a:pPr marL="457200" indent="-457200">
              <a:buFont typeface="Arial" panose="020B0604020202020204" pitchFamily="34" charset="0"/>
              <a:buChar char="•"/>
            </a:pPr>
            <a:r>
              <a:rPr lang="en-US" sz="3600" dirty="0">
                <a:solidFill>
                  <a:schemeClr val="tx1"/>
                </a:solidFill>
              </a:rPr>
              <a:t>Major complications include seizure, thrombus, and cerebral edema</a:t>
            </a:r>
            <a:r>
              <a:rPr lang="en-US" sz="3600" baseline="30000" dirty="0">
                <a:latin typeface="Times New Roman" panose="02020603050405020304" pitchFamily="18" charset="0"/>
                <a:cs typeface="Times New Roman" panose="02020603050405020304" pitchFamily="18" charset="0"/>
              </a:rPr>
              <a:t>1, 2</a:t>
            </a:r>
            <a:endParaRPr lang="en-US" sz="3600" dirty="0">
              <a:solidFill>
                <a:schemeClr val="tx1"/>
              </a:solidFill>
            </a:endParaRPr>
          </a:p>
          <a:p>
            <a:pPr marL="457200" indent="-457200">
              <a:buFont typeface="Arial" panose="020B0604020202020204" pitchFamily="34" charset="0"/>
              <a:buChar char="•"/>
            </a:pPr>
            <a:r>
              <a:rPr lang="en-US" sz="3600" dirty="0">
                <a:solidFill>
                  <a:schemeClr val="tx1"/>
                </a:solidFill>
              </a:rPr>
              <a:t>Early surgical involvement and broad-spectrum antibiotics are essential in management</a:t>
            </a:r>
            <a:r>
              <a:rPr lang="en-US" sz="3600" baseline="30000" dirty="0">
                <a:latin typeface="Times New Roman" panose="02020603050405020304" pitchFamily="18" charset="0"/>
                <a:cs typeface="Times New Roman" panose="02020603050405020304" pitchFamily="18" charset="0"/>
              </a:rPr>
              <a:t>1, 3</a:t>
            </a:r>
            <a:endParaRPr lang="en-US" sz="3600" dirty="0">
              <a:solidFill>
                <a:schemeClr val="tx1"/>
              </a:solidFill>
            </a:endParaRPr>
          </a:p>
          <a:p>
            <a:pPr marL="457200" indent="-457200">
              <a:buFont typeface="Arial" panose="020B0604020202020204" pitchFamily="34" charset="0"/>
              <a:buChar char="•"/>
            </a:pPr>
            <a:r>
              <a:rPr lang="en-US" sz="3600" dirty="0">
                <a:solidFill>
                  <a:schemeClr val="tx1"/>
                </a:solidFill>
              </a:rPr>
              <a:t>Research would be beneficial in assessing peri-surgical management and prevention</a:t>
            </a:r>
          </a:p>
          <a:p>
            <a:pPr marL="457200" indent="-457200">
              <a:buFont typeface="Arial" panose="020B0604020202020204" pitchFamily="34" charset="0"/>
              <a:buChar char="•"/>
            </a:pPr>
            <a:endParaRPr lang="en-US" sz="3600" dirty="0">
              <a:solidFill>
                <a:schemeClr val="tx1"/>
              </a:solidFill>
            </a:endParaRPr>
          </a:p>
        </p:txBody>
      </p:sp>
      <p:sp>
        <p:nvSpPr>
          <p:cNvPr id="14" name="Text Placeholder 13"/>
          <p:cNvSpPr>
            <a:spLocks noGrp="1"/>
          </p:cNvSpPr>
          <p:nvPr>
            <p:ph type="body" sz="quarter" idx="153"/>
          </p:nvPr>
        </p:nvSpPr>
        <p:spPr>
          <a:xfrm>
            <a:off x="11114259" y="280954"/>
            <a:ext cx="21981040" cy="2909763"/>
          </a:xfrm>
        </p:spPr>
        <p:txBody>
          <a:bodyPr>
            <a:normAutofit lnSpcReduction="10000"/>
          </a:bodyPr>
          <a:lstStyle/>
          <a:p>
            <a:r>
              <a:rPr lang="en-US" sz="13100" dirty="0">
                <a:solidFill>
                  <a:schemeClr val="tx1"/>
                </a:solidFill>
                <a:latin typeface="Times New Roman" panose="02020603050405020304" pitchFamily="18" charset="0"/>
                <a:cs typeface="Times New Roman" panose="02020603050405020304" pitchFamily="18" charset="0"/>
              </a:rPr>
              <a:t>Mysterious Meningitis: </a:t>
            </a:r>
          </a:p>
          <a:p>
            <a:r>
              <a:rPr lang="en-US" sz="5400" dirty="0">
                <a:solidFill>
                  <a:schemeClr val="tx1"/>
                </a:solidFill>
                <a:latin typeface="Times New Roman" panose="02020603050405020304" pitchFamily="18" charset="0"/>
                <a:cs typeface="Times New Roman" panose="02020603050405020304" pitchFamily="18" charset="0"/>
              </a:rPr>
              <a:t>Subdural Empyema following a Burr Hole Drainage</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4" name="Text Placeholder 3">
            <a:extLst>
              <a:ext uri="{FF2B5EF4-FFF2-40B4-BE49-F238E27FC236}">
                <a16:creationId xmlns:a16="http://schemas.microsoft.com/office/drawing/2014/main" id="{C15AA239-F212-4F82-A936-ADFCCD1FC5E2}"/>
              </a:ext>
            </a:extLst>
          </p:cNvPr>
          <p:cNvSpPr>
            <a:spLocks noGrp="1"/>
          </p:cNvSpPr>
          <p:nvPr>
            <p:ph type="body" sz="quarter" idx="25"/>
          </p:nvPr>
        </p:nvSpPr>
        <p:spPr>
          <a:xfrm>
            <a:off x="382049" y="24509389"/>
            <a:ext cx="11025373" cy="800211"/>
          </a:xfrm>
        </p:spPr>
        <p:txBody>
          <a:bodyPr/>
          <a:lstStyle/>
          <a:p>
            <a:r>
              <a:rPr lang="en-US" sz="4000" dirty="0">
                <a:latin typeface="Times New Roman" panose="02020603050405020304" pitchFamily="18" charset="0"/>
                <a:cs typeface="Times New Roman" panose="02020603050405020304" pitchFamily="18" charset="0"/>
              </a:rPr>
              <a:t>Discussion</a:t>
            </a:r>
          </a:p>
        </p:txBody>
      </p:sp>
      <p:pic>
        <p:nvPicPr>
          <p:cNvPr id="10" name="Picture 9">
            <a:extLst>
              <a:ext uri="{FF2B5EF4-FFF2-40B4-BE49-F238E27FC236}">
                <a16:creationId xmlns:a16="http://schemas.microsoft.com/office/drawing/2014/main" id="{AB59E371-98AC-4726-986E-2D805F804B56}"/>
              </a:ext>
            </a:extLst>
          </p:cNvPr>
          <p:cNvPicPr>
            <a:picLocks noChangeAspect="1"/>
          </p:cNvPicPr>
          <p:nvPr/>
        </p:nvPicPr>
        <p:blipFill>
          <a:blip r:embed="rId7"/>
          <a:stretch>
            <a:fillRect/>
          </a:stretch>
        </p:blipFill>
        <p:spPr>
          <a:xfrm>
            <a:off x="26165245" y="23962198"/>
            <a:ext cx="5980261" cy="7354235"/>
          </a:xfrm>
          <a:prstGeom prst="rect">
            <a:avLst/>
          </a:prstGeom>
        </p:spPr>
      </p:pic>
      <p:pic>
        <p:nvPicPr>
          <p:cNvPr id="11" name="Picture 10">
            <a:extLst>
              <a:ext uri="{FF2B5EF4-FFF2-40B4-BE49-F238E27FC236}">
                <a16:creationId xmlns:a16="http://schemas.microsoft.com/office/drawing/2014/main" id="{2C6AE460-33EA-4210-99DF-A55C0C5F6730}"/>
              </a:ext>
            </a:extLst>
          </p:cNvPr>
          <p:cNvPicPr>
            <a:picLocks noChangeAspect="1"/>
          </p:cNvPicPr>
          <p:nvPr/>
        </p:nvPicPr>
        <p:blipFill rotWithShape="1">
          <a:blip r:embed="rId8"/>
          <a:srcRect l="6801" t="8029" r="13318"/>
          <a:stretch/>
        </p:blipFill>
        <p:spPr>
          <a:xfrm>
            <a:off x="12114200" y="23962198"/>
            <a:ext cx="6983850" cy="7354234"/>
          </a:xfrm>
          <a:prstGeom prst="rect">
            <a:avLst/>
          </a:prstGeom>
        </p:spPr>
      </p:pic>
      <p:pic>
        <p:nvPicPr>
          <p:cNvPr id="15" name="Picture 14">
            <a:extLst>
              <a:ext uri="{FF2B5EF4-FFF2-40B4-BE49-F238E27FC236}">
                <a16:creationId xmlns:a16="http://schemas.microsoft.com/office/drawing/2014/main" id="{44662471-6E43-47B3-8D8C-2F72C620E97E}"/>
              </a:ext>
            </a:extLst>
          </p:cNvPr>
          <p:cNvPicPr>
            <a:picLocks noChangeAspect="1"/>
          </p:cNvPicPr>
          <p:nvPr/>
        </p:nvPicPr>
        <p:blipFill>
          <a:blip r:embed="rId9"/>
          <a:stretch>
            <a:fillRect/>
          </a:stretch>
        </p:blipFill>
        <p:spPr>
          <a:xfrm>
            <a:off x="19441268" y="23962197"/>
            <a:ext cx="6396558" cy="7354235"/>
          </a:xfrm>
          <a:prstGeom prst="rect">
            <a:avLst/>
          </a:prstGeom>
        </p:spPr>
      </p:pic>
      <p:sp>
        <p:nvSpPr>
          <p:cNvPr id="19" name="Rectangle 18">
            <a:extLst>
              <a:ext uri="{FF2B5EF4-FFF2-40B4-BE49-F238E27FC236}">
                <a16:creationId xmlns:a16="http://schemas.microsoft.com/office/drawing/2014/main" id="{32DBD96F-5587-4D17-AD90-8E644EC4549E}"/>
              </a:ext>
            </a:extLst>
          </p:cNvPr>
          <p:cNvSpPr/>
          <p:nvPr/>
        </p:nvSpPr>
        <p:spPr>
          <a:xfrm>
            <a:off x="14616331" y="3113032"/>
            <a:ext cx="16048726" cy="1015663"/>
          </a:xfrm>
          <a:prstGeom prst="rect">
            <a:avLst/>
          </a:prstGeom>
        </p:spPr>
        <p:txBody>
          <a:bodyPr wrap="square">
            <a:spAutoFit/>
          </a:bodyPr>
          <a:lstStyle/>
          <a:p>
            <a:r>
              <a:rPr lang="en-US" sz="3200" dirty="0">
                <a:latin typeface="Times New Roman" panose="02020603050405020304" pitchFamily="18" charset="0"/>
                <a:cs typeface="Times New Roman" panose="02020603050405020304" pitchFamily="18" charset="0"/>
              </a:rPr>
              <a:t>Rob Oberman DO</a:t>
            </a:r>
            <a:r>
              <a:rPr lang="en-US" sz="3200" baseline="30000" dirty="0">
                <a:latin typeface="Times New Roman" panose="02020603050405020304" pitchFamily="18" charset="0"/>
                <a:cs typeface="Times New Roman" panose="02020603050405020304" pitchFamily="18" charset="0"/>
              </a:rPr>
              <a:t>1</a:t>
            </a:r>
            <a:r>
              <a:rPr lang="en-US" sz="3200" dirty="0">
                <a:latin typeface="Times New Roman" panose="02020603050405020304" pitchFamily="18" charset="0"/>
                <a:cs typeface="Times New Roman" panose="02020603050405020304" pitchFamily="18" charset="0"/>
              </a:rPr>
              <a:t>, Young Min Cho MD</a:t>
            </a:r>
            <a:r>
              <a:rPr lang="en-US" sz="3200" baseline="30000" dirty="0">
                <a:latin typeface="Times New Roman" panose="02020603050405020304" pitchFamily="18" charset="0"/>
                <a:cs typeface="Times New Roman" panose="02020603050405020304" pitchFamily="18" charset="0"/>
              </a:rPr>
              <a:t>1</a:t>
            </a:r>
            <a:r>
              <a:rPr lang="en-US" sz="3200" dirty="0">
                <a:latin typeface="Times New Roman" panose="02020603050405020304" pitchFamily="18" charset="0"/>
                <a:cs typeface="Times New Roman" panose="02020603050405020304" pitchFamily="18" charset="0"/>
              </a:rPr>
              <a:t>, Riyadh Al Rubaye MD</a:t>
            </a:r>
            <a:r>
              <a:rPr lang="en-US" sz="3200" baseline="30000" dirty="0">
                <a:latin typeface="Times New Roman" panose="02020603050405020304" pitchFamily="18" charset="0"/>
                <a:cs typeface="Times New Roman" panose="02020603050405020304" pitchFamily="18" charset="0"/>
              </a:rPr>
              <a:t>1</a:t>
            </a:r>
            <a:r>
              <a:rPr lang="en-US" sz="3200" dirty="0">
                <a:latin typeface="Times New Roman" panose="02020603050405020304" pitchFamily="18" charset="0"/>
                <a:cs typeface="Times New Roman" panose="02020603050405020304" pitchFamily="18" charset="0"/>
              </a:rPr>
              <a:t>, Matthew Newcomb MD</a:t>
            </a:r>
            <a:r>
              <a:rPr lang="en-US" sz="3200" baseline="30000" dirty="0">
                <a:latin typeface="Times New Roman" panose="02020603050405020304" pitchFamily="18" charset="0"/>
                <a:cs typeface="Times New Roman" panose="02020603050405020304" pitchFamily="18" charset="0"/>
              </a:rPr>
              <a:t>1</a:t>
            </a:r>
            <a:endParaRPr lang="en-US" sz="3200" dirty="0">
              <a:latin typeface="Times New Roman" panose="02020603050405020304" pitchFamily="18" charset="0"/>
              <a:cs typeface="Times New Roman" panose="02020603050405020304" pitchFamily="18" charset="0"/>
            </a:endParaRPr>
          </a:p>
          <a:p>
            <a:pPr algn="ctr"/>
            <a:r>
              <a:rPr lang="en-US" sz="2800" baseline="30000" dirty="0">
                <a:latin typeface="Times New Roman" panose="02020603050405020304" pitchFamily="18" charset="0"/>
                <a:cs typeface="Times New Roman" panose="02020603050405020304" pitchFamily="18" charset="0"/>
              </a:rPr>
              <a:t>1</a:t>
            </a:r>
            <a:r>
              <a:rPr lang="en-US" sz="2800" i="1" dirty="0">
                <a:solidFill>
                  <a:schemeClr val="tx1"/>
                </a:solidFill>
                <a:latin typeface="Times New Roman" panose="02020603050405020304" pitchFamily="18" charset="0"/>
                <a:cs typeface="Times New Roman" panose="02020603050405020304" pitchFamily="18" charset="0"/>
              </a:rPr>
              <a:t>GME Internal Medicine, Northeast Georgia Medical Center, Gainesville Georgia</a:t>
            </a:r>
            <a:endParaRPr lang="en-US" sz="2800" dirty="0">
              <a:latin typeface="Times New Roman" panose="02020603050405020304" pitchFamily="18" charset="0"/>
              <a:cs typeface="Times New Roman" panose="02020603050405020304" pitchFamily="18" charset="0"/>
            </a:endParaRPr>
          </a:p>
        </p:txBody>
      </p:sp>
      <p:sp>
        <p:nvSpPr>
          <p:cNvPr id="17" name="Text Placeholder 616">
            <a:extLst>
              <a:ext uri="{FF2B5EF4-FFF2-40B4-BE49-F238E27FC236}">
                <a16:creationId xmlns:a16="http://schemas.microsoft.com/office/drawing/2014/main" id="{D0102E1A-F9AB-4D7D-8F3F-B96DD41D5500}"/>
              </a:ext>
            </a:extLst>
          </p:cNvPr>
          <p:cNvSpPr txBox="1">
            <a:spLocks/>
          </p:cNvSpPr>
          <p:nvPr/>
        </p:nvSpPr>
        <p:spPr>
          <a:xfrm>
            <a:off x="400346" y="14491809"/>
            <a:ext cx="11007077" cy="800211"/>
          </a:xfrm>
          <a:prstGeom prst="rect">
            <a:avLst/>
          </a:prstGeom>
          <a:solidFill>
            <a:srgbClr val="404726"/>
          </a:solidFill>
        </p:spPr>
        <p:txBody>
          <a:bodyPr wrap="square" lIns="91436" tIns="91436" rIns="91436" bIns="91436" anchor="ctr" anchorCtr="0">
            <a:spAutoFit/>
          </a:bodyPr>
          <a:lstStyle>
            <a:lvl1pPr marL="0" indent="0" algn="ctr" defTabSz="4388900" rtl="0" eaLnBrk="1" latinLnBrk="0" hangingPunct="1">
              <a:spcBef>
                <a:spcPct val="20000"/>
              </a:spcBef>
              <a:buFont typeface="Arial" pitchFamily="34" charset="0"/>
              <a:buNone/>
              <a:defRPr sz="3700" b="1" u="none" kern="1200" baseline="0">
                <a:solidFill>
                  <a:schemeClr val="bg1"/>
                </a:solidFill>
                <a:latin typeface="+mn-lt"/>
                <a:ea typeface="+mn-ea"/>
                <a:cs typeface="+mn-cs"/>
              </a:defRPr>
            </a:lvl1pPr>
            <a:lvl2pPr marL="3565982" indent="-1371531" algn="l" defTabSz="4388900"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486126" indent="-1097226" algn="l" defTabSz="4388900" rtl="0" eaLnBrk="1" latinLnBrk="0" hangingPunct="1">
              <a:spcBef>
                <a:spcPct val="20000"/>
              </a:spcBef>
              <a:buFont typeface="Arial" pitchFamily="34" charset="0"/>
              <a:buChar char="•"/>
              <a:defRPr sz="11600" kern="1200">
                <a:solidFill>
                  <a:schemeClr val="tx1"/>
                </a:solidFill>
                <a:latin typeface="+mn-lt"/>
                <a:ea typeface="+mn-ea"/>
                <a:cs typeface="+mn-cs"/>
              </a:defRPr>
            </a:lvl3pPr>
            <a:lvl4pPr marL="76805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0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r>
              <a:rPr lang="en-US" sz="4000" dirty="0">
                <a:latin typeface="Times New Roman" panose="02020603050405020304" pitchFamily="18" charset="0"/>
                <a:cs typeface="Times New Roman" panose="02020603050405020304" pitchFamily="18" charset="0"/>
              </a:rPr>
              <a:t>Common Infectious Causes</a:t>
            </a:r>
            <a:r>
              <a:rPr lang="en-US" sz="4000" baseline="30000" dirty="0">
                <a:latin typeface="Times New Roman" panose="02020603050405020304" pitchFamily="18" charset="0"/>
                <a:cs typeface="Times New Roman" panose="02020603050405020304" pitchFamily="18" charset="0"/>
              </a:rPr>
              <a:t>2,3,4</a:t>
            </a:r>
            <a:endParaRPr lang="en-US" sz="4000" dirty="0">
              <a:latin typeface="Times New Roman" panose="02020603050405020304" pitchFamily="18" charset="0"/>
              <a:cs typeface="Times New Roman" panose="02020603050405020304" pitchFamily="18" charset="0"/>
            </a:endParaRPr>
          </a:p>
        </p:txBody>
      </p:sp>
      <p:sp>
        <p:nvSpPr>
          <p:cNvPr id="18" name="Text Placeholder 3">
            <a:extLst>
              <a:ext uri="{FF2B5EF4-FFF2-40B4-BE49-F238E27FC236}">
                <a16:creationId xmlns:a16="http://schemas.microsoft.com/office/drawing/2014/main" id="{C40413F8-936A-4662-94EF-DA125541990B}"/>
              </a:ext>
            </a:extLst>
          </p:cNvPr>
          <p:cNvSpPr txBox="1">
            <a:spLocks/>
          </p:cNvSpPr>
          <p:nvPr/>
        </p:nvSpPr>
        <p:spPr>
          <a:xfrm>
            <a:off x="32614108" y="24509389"/>
            <a:ext cx="11007076" cy="800211"/>
          </a:xfrm>
          <a:prstGeom prst="rect">
            <a:avLst/>
          </a:prstGeom>
          <a:solidFill>
            <a:srgbClr val="404726"/>
          </a:solidFill>
        </p:spPr>
        <p:txBody>
          <a:bodyPr wrap="square" lIns="91436" tIns="91436" rIns="91436" bIns="91436" anchor="ctr" anchorCtr="0">
            <a:spAutoFit/>
          </a:bodyPr>
          <a:lstStyle>
            <a:lvl1pPr marL="0" indent="0" algn="ctr" defTabSz="4388900" rtl="0" eaLnBrk="1" latinLnBrk="0" hangingPunct="1">
              <a:spcBef>
                <a:spcPct val="20000"/>
              </a:spcBef>
              <a:buFont typeface="Arial" pitchFamily="34" charset="0"/>
              <a:buNone/>
              <a:defRPr sz="3700" b="1" u="none" kern="1200" baseline="0">
                <a:solidFill>
                  <a:schemeClr val="bg1"/>
                </a:solidFill>
                <a:latin typeface="+mn-lt"/>
                <a:ea typeface="+mn-ea"/>
                <a:cs typeface="+mn-cs"/>
              </a:defRPr>
            </a:lvl1pPr>
            <a:lvl2pPr marL="3565982" indent="-1371531" algn="l" defTabSz="4388900"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486126" indent="-1097226" algn="l" defTabSz="4388900" rtl="0" eaLnBrk="1" latinLnBrk="0" hangingPunct="1">
              <a:spcBef>
                <a:spcPct val="20000"/>
              </a:spcBef>
              <a:buFont typeface="Arial" pitchFamily="34" charset="0"/>
              <a:buChar char="•"/>
              <a:defRPr sz="11600" kern="1200">
                <a:solidFill>
                  <a:schemeClr val="tx1"/>
                </a:solidFill>
                <a:latin typeface="+mn-lt"/>
                <a:ea typeface="+mn-ea"/>
                <a:cs typeface="+mn-cs"/>
              </a:defRPr>
            </a:lvl3pPr>
            <a:lvl4pPr marL="76805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0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r>
              <a:rPr lang="en-US" sz="4000" dirty="0">
                <a:latin typeface="Times New Roman" panose="02020603050405020304" pitchFamily="18" charset="0"/>
                <a:cs typeface="Times New Roman" panose="02020603050405020304" pitchFamily="18" charset="0"/>
              </a:rPr>
              <a:t>References</a:t>
            </a:r>
          </a:p>
        </p:txBody>
      </p:sp>
      <p:sp>
        <p:nvSpPr>
          <p:cNvPr id="20" name="Text Placeholder 616">
            <a:extLst>
              <a:ext uri="{FF2B5EF4-FFF2-40B4-BE49-F238E27FC236}">
                <a16:creationId xmlns:a16="http://schemas.microsoft.com/office/drawing/2014/main" id="{44130744-0D46-4CC9-9517-C44CFE27A704}"/>
              </a:ext>
            </a:extLst>
          </p:cNvPr>
          <p:cNvSpPr txBox="1">
            <a:spLocks/>
          </p:cNvSpPr>
          <p:nvPr/>
        </p:nvSpPr>
        <p:spPr>
          <a:xfrm>
            <a:off x="32650432" y="14561216"/>
            <a:ext cx="11043669" cy="800211"/>
          </a:xfrm>
          <a:prstGeom prst="rect">
            <a:avLst/>
          </a:prstGeom>
          <a:solidFill>
            <a:srgbClr val="404726"/>
          </a:solidFill>
        </p:spPr>
        <p:txBody>
          <a:bodyPr wrap="square" lIns="91436" tIns="91436" rIns="91436" bIns="91436" anchor="ctr" anchorCtr="0">
            <a:spAutoFit/>
          </a:bodyPr>
          <a:lstStyle>
            <a:lvl1pPr marL="0" indent="0" algn="ctr" defTabSz="4388900" rtl="0" eaLnBrk="1" latinLnBrk="0" hangingPunct="1">
              <a:spcBef>
                <a:spcPct val="20000"/>
              </a:spcBef>
              <a:buFont typeface="Arial" pitchFamily="34" charset="0"/>
              <a:buNone/>
              <a:defRPr sz="3700" b="1" u="none" kern="1200" baseline="0">
                <a:solidFill>
                  <a:schemeClr val="bg1"/>
                </a:solidFill>
                <a:latin typeface="+mn-lt"/>
                <a:ea typeface="+mn-ea"/>
                <a:cs typeface="+mn-cs"/>
              </a:defRPr>
            </a:lvl1pPr>
            <a:lvl2pPr marL="3565982" indent="-1371531" algn="l" defTabSz="4388900"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486126" indent="-1097226" algn="l" defTabSz="4388900" rtl="0" eaLnBrk="1" latinLnBrk="0" hangingPunct="1">
              <a:spcBef>
                <a:spcPct val="20000"/>
              </a:spcBef>
              <a:buFont typeface="Arial" pitchFamily="34" charset="0"/>
              <a:buChar char="•"/>
              <a:defRPr sz="11600" kern="1200">
                <a:solidFill>
                  <a:schemeClr val="tx1"/>
                </a:solidFill>
                <a:latin typeface="+mn-lt"/>
                <a:ea typeface="+mn-ea"/>
                <a:cs typeface="+mn-cs"/>
              </a:defRPr>
            </a:lvl3pPr>
            <a:lvl4pPr marL="76805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0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r>
              <a:rPr lang="en-US" sz="4000" dirty="0">
                <a:latin typeface="Times New Roman" panose="02020603050405020304" pitchFamily="18" charset="0"/>
                <a:cs typeface="Times New Roman" panose="02020603050405020304" pitchFamily="18" charset="0"/>
              </a:rPr>
              <a:t>Treatment</a:t>
            </a:r>
            <a:r>
              <a:rPr lang="en-US" sz="4000" baseline="30000" dirty="0">
                <a:latin typeface="Times New Roman" panose="02020603050405020304" pitchFamily="18" charset="0"/>
                <a:cs typeface="Times New Roman" panose="02020603050405020304" pitchFamily="18" charset="0"/>
              </a:rPr>
              <a:t>1,2,3,4</a:t>
            </a:r>
            <a:endParaRPr lang="en-US" sz="4000" dirty="0">
              <a:latin typeface="Times New Roman" panose="02020603050405020304" pitchFamily="18" charset="0"/>
              <a:cs typeface="Times New Roman" panose="02020603050405020304" pitchFamily="18" charset="0"/>
            </a:endParaRPr>
          </a:p>
        </p:txBody>
      </p:sp>
      <p:graphicFrame>
        <p:nvGraphicFramePr>
          <p:cNvPr id="3" name="Diagram 2">
            <a:extLst>
              <a:ext uri="{FF2B5EF4-FFF2-40B4-BE49-F238E27FC236}">
                <a16:creationId xmlns:a16="http://schemas.microsoft.com/office/drawing/2014/main" id="{FA6DE66F-BC2B-4153-9D53-17EA9B501A34}"/>
              </a:ext>
            </a:extLst>
          </p:cNvPr>
          <p:cNvGraphicFramePr/>
          <p:nvPr>
            <p:extLst>
              <p:ext uri="{D42A27DB-BD31-4B8C-83A1-F6EECF244321}">
                <p14:modId xmlns:p14="http://schemas.microsoft.com/office/powerpoint/2010/main" val="3305957674"/>
              </p:ext>
            </p:extLst>
          </p:nvPr>
        </p:nvGraphicFramePr>
        <p:xfrm>
          <a:off x="32650432" y="15545351"/>
          <a:ext cx="11043669" cy="8317703"/>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21" name="Text Placeholder 3">
            <a:extLst>
              <a:ext uri="{FF2B5EF4-FFF2-40B4-BE49-F238E27FC236}">
                <a16:creationId xmlns:a16="http://schemas.microsoft.com/office/drawing/2014/main" id="{81442EB5-CC45-456C-9ACA-E9E6DDF8497F}"/>
              </a:ext>
            </a:extLst>
          </p:cNvPr>
          <p:cNvSpPr txBox="1">
            <a:spLocks/>
          </p:cNvSpPr>
          <p:nvPr/>
        </p:nvSpPr>
        <p:spPr>
          <a:xfrm>
            <a:off x="32668728" y="5713873"/>
            <a:ext cx="11025372" cy="800211"/>
          </a:xfrm>
          <a:prstGeom prst="rect">
            <a:avLst/>
          </a:prstGeom>
          <a:solidFill>
            <a:srgbClr val="404726"/>
          </a:solidFill>
        </p:spPr>
        <p:txBody>
          <a:bodyPr wrap="square" lIns="91436" tIns="91436" rIns="91436" bIns="91436" anchor="ctr" anchorCtr="0">
            <a:spAutoFit/>
          </a:bodyPr>
          <a:lstStyle>
            <a:lvl1pPr marL="0" indent="0" algn="ctr" defTabSz="4388900" rtl="0" eaLnBrk="1" latinLnBrk="0" hangingPunct="1">
              <a:spcBef>
                <a:spcPct val="20000"/>
              </a:spcBef>
              <a:buFont typeface="Arial" pitchFamily="34" charset="0"/>
              <a:buNone/>
              <a:defRPr sz="3700" b="1" u="none" kern="1200" baseline="0">
                <a:solidFill>
                  <a:schemeClr val="bg1"/>
                </a:solidFill>
                <a:latin typeface="+mn-lt"/>
                <a:ea typeface="+mn-ea"/>
                <a:cs typeface="+mn-cs"/>
              </a:defRPr>
            </a:lvl1pPr>
            <a:lvl2pPr marL="3565982" indent="-1371531" algn="l" defTabSz="4388900"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486126" indent="-1097226" algn="l" defTabSz="4388900" rtl="0" eaLnBrk="1" latinLnBrk="0" hangingPunct="1">
              <a:spcBef>
                <a:spcPct val="20000"/>
              </a:spcBef>
              <a:buFont typeface="Arial" pitchFamily="34" charset="0"/>
              <a:buChar char="•"/>
              <a:defRPr sz="11600" kern="1200">
                <a:solidFill>
                  <a:schemeClr val="tx1"/>
                </a:solidFill>
                <a:latin typeface="+mn-lt"/>
                <a:ea typeface="+mn-ea"/>
                <a:cs typeface="+mn-cs"/>
              </a:defRPr>
            </a:lvl3pPr>
            <a:lvl4pPr marL="76805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0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r>
              <a:rPr lang="en-US" sz="4000" dirty="0">
                <a:latin typeface="Times New Roman" panose="02020603050405020304" pitchFamily="18" charset="0"/>
                <a:cs typeface="Times New Roman" panose="02020603050405020304" pitchFamily="18" charset="0"/>
              </a:rPr>
              <a:t>Key Points</a:t>
            </a:r>
          </a:p>
        </p:txBody>
      </p:sp>
      <p:sp>
        <p:nvSpPr>
          <p:cNvPr id="22" name="Text Placeholder 1">
            <a:extLst>
              <a:ext uri="{FF2B5EF4-FFF2-40B4-BE49-F238E27FC236}">
                <a16:creationId xmlns:a16="http://schemas.microsoft.com/office/drawing/2014/main" id="{11EB928D-ACB8-4BEE-8E30-7A7B570C2D29}"/>
              </a:ext>
            </a:extLst>
          </p:cNvPr>
          <p:cNvSpPr txBox="1">
            <a:spLocks/>
          </p:cNvSpPr>
          <p:nvPr/>
        </p:nvSpPr>
        <p:spPr>
          <a:xfrm>
            <a:off x="32650432" y="6537605"/>
            <a:ext cx="11025372" cy="6998817"/>
          </a:xfrm>
          <a:prstGeom prst="rect">
            <a:avLst/>
          </a:prstGeom>
          <a:ln>
            <a:noFill/>
          </a:ln>
        </p:spPr>
        <p:txBody>
          <a:bodyPr wrap="square" lIns="228589" tIns="228589" rIns="228589" bIns="228589">
            <a:spAutoFit/>
          </a:bodyPr>
          <a:lstStyle>
            <a:lvl1pPr marL="0" indent="0" algn="l" defTabSz="4388900" rtl="0" eaLnBrk="1" latinLnBrk="0" hangingPunct="1">
              <a:spcBef>
                <a:spcPct val="20000"/>
              </a:spcBef>
              <a:buFont typeface="Arial" pitchFamily="34" charset="0"/>
              <a:buNone/>
              <a:defRPr sz="2600" kern="1200">
                <a:solidFill>
                  <a:srgbClr val="404726"/>
                </a:solidFill>
                <a:latin typeface="Times New Roman" panose="02020603050405020304" pitchFamily="18" charset="0"/>
                <a:ea typeface="+mn-ea"/>
                <a:cs typeface="Times New Roman" panose="02020603050405020304" pitchFamily="18" charset="0"/>
              </a:defRPr>
            </a:lvl1pPr>
            <a:lvl2pPr marL="1485825" indent="-571471"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2pPr>
            <a:lvl3pPr marL="2057297" indent="-571471"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3pPr>
            <a:lvl4pPr marL="2685916" indent="-628619"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4pPr>
            <a:lvl5pPr marL="3143093" indent="-457177"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pPr marL="457200" indent="-457200">
              <a:buFont typeface="Arial" pitchFamily="34" charset="0"/>
              <a:buChar char="•"/>
            </a:pPr>
            <a:r>
              <a:rPr lang="en-US" sz="3600" dirty="0">
                <a:solidFill>
                  <a:schemeClr val="tx1"/>
                </a:solidFill>
              </a:rPr>
              <a:t>Subdural Empyema should be considered in patients with fever, focal neurologic deficits, and a possible source of recent brain surgery or sinus infection</a:t>
            </a:r>
          </a:p>
          <a:p>
            <a:pPr marL="457200" indent="-457200">
              <a:buFont typeface="Arial" pitchFamily="34" charset="0"/>
              <a:buChar char="•"/>
            </a:pPr>
            <a:r>
              <a:rPr lang="en-US" sz="3600" dirty="0">
                <a:solidFill>
                  <a:schemeClr val="tx1"/>
                </a:solidFill>
              </a:rPr>
              <a:t>Diagnosis involves a detailed history and physical, brain imaging with contrast, and drainage with culture</a:t>
            </a:r>
          </a:p>
          <a:p>
            <a:pPr marL="457200" indent="-457200">
              <a:buFont typeface="Arial" pitchFamily="34" charset="0"/>
              <a:buChar char="•"/>
            </a:pPr>
            <a:r>
              <a:rPr lang="en-US" sz="3600" dirty="0">
                <a:solidFill>
                  <a:schemeClr val="tx1"/>
                </a:solidFill>
              </a:rPr>
              <a:t> Treatment involves surgical drainage and 6-8 weeks of  appropriate antibiotics with source control</a:t>
            </a:r>
            <a:r>
              <a:rPr lang="en-US" sz="3600" baseline="30000" dirty="0">
                <a:latin typeface="Times New Roman" panose="02020603050405020304" pitchFamily="18" charset="0"/>
                <a:cs typeface="Times New Roman" panose="02020603050405020304" pitchFamily="18" charset="0"/>
              </a:rPr>
              <a:t>1,2,3</a:t>
            </a:r>
            <a:endParaRPr lang="en-US" sz="3600" dirty="0">
              <a:solidFill>
                <a:schemeClr val="tx1"/>
              </a:solidFill>
            </a:endParaRPr>
          </a:p>
          <a:p>
            <a:pPr marL="457200" indent="-457200">
              <a:buFont typeface="Arial" pitchFamily="34" charset="0"/>
              <a:buChar char="•"/>
            </a:pPr>
            <a:r>
              <a:rPr lang="en-US" sz="3600" dirty="0">
                <a:solidFill>
                  <a:schemeClr val="tx1"/>
                </a:solidFill>
              </a:rPr>
              <a:t>Complications include seizures, cerebral infarction, cerebral thrombosis, hydrocephalus, cerebral edema</a:t>
            </a:r>
            <a:r>
              <a:rPr lang="en-US" sz="3600" baseline="30000" dirty="0">
                <a:latin typeface="Times New Roman" panose="02020603050405020304" pitchFamily="18" charset="0"/>
                <a:cs typeface="Times New Roman" panose="02020603050405020304" pitchFamily="18" charset="0"/>
              </a:rPr>
              <a:t>1,3</a:t>
            </a:r>
            <a:endParaRPr lang="en-US" sz="3600" baseline="30000" dirty="0">
              <a:solidFill>
                <a:schemeClr val="tx1"/>
              </a:solidFill>
            </a:endParaRPr>
          </a:p>
          <a:p>
            <a:pPr marL="457200" indent="-457200">
              <a:buFont typeface="Arial" pitchFamily="34" charset="0"/>
              <a:buChar char="•"/>
            </a:pPr>
            <a:r>
              <a:rPr lang="en-US" sz="3600" dirty="0">
                <a:solidFill>
                  <a:schemeClr val="tx1"/>
                </a:solidFill>
              </a:rPr>
              <a:t>SDE has a significant risk of long-term disability and a high mortality rate</a:t>
            </a:r>
          </a:p>
        </p:txBody>
      </p:sp>
      <p:graphicFrame>
        <p:nvGraphicFramePr>
          <p:cNvPr id="5" name="Diagram 4">
            <a:extLst>
              <a:ext uri="{FF2B5EF4-FFF2-40B4-BE49-F238E27FC236}">
                <a16:creationId xmlns:a16="http://schemas.microsoft.com/office/drawing/2014/main" id="{32FD2C40-0B5E-4F36-96E0-7F79550DC4DB}"/>
              </a:ext>
            </a:extLst>
          </p:cNvPr>
          <p:cNvGraphicFramePr/>
          <p:nvPr>
            <p:extLst>
              <p:ext uri="{D42A27DB-BD31-4B8C-83A1-F6EECF244321}">
                <p14:modId xmlns:p14="http://schemas.microsoft.com/office/powerpoint/2010/main" val="1733391552"/>
              </p:ext>
            </p:extLst>
          </p:nvPr>
        </p:nvGraphicFramePr>
        <p:xfrm>
          <a:off x="245717" y="15644494"/>
          <a:ext cx="11014028" cy="8629842"/>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sp>
        <p:nvSpPr>
          <p:cNvPr id="25" name="TextBox 24">
            <a:extLst>
              <a:ext uri="{FF2B5EF4-FFF2-40B4-BE49-F238E27FC236}">
                <a16:creationId xmlns:a16="http://schemas.microsoft.com/office/drawing/2014/main" id="{4D21723F-699C-4338-8AAB-96252271F03C}"/>
              </a:ext>
            </a:extLst>
          </p:cNvPr>
          <p:cNvSpPr txBox="1"/>
          <p:nvPr/>
        </p:nvSpPr>
        <p:spPr>
          <a:xfrm>
            <a:off x="32500707" y="25351363"/>
            <a:ext cx="10936042" cy="7848302"/>
          </a:xfrm>
          <a:prstGeom prst="rect">
            <a:avLst/>
          </a:prstGeom>
          <a:noFill/>
        </p:spPr>
        <p:txBody>
          <a:bodyPr wrap="square">
            <a:spAutoFit/>
          </a:bodyPr>
          <a:lstStyle/>
          <a:p>
            <a:pPr marL="457200" indent="-457200">
              <a:buFont typeface="+mj-lt"/>
              <a:buAutoNum type="arabicPeriod"/>
            </a:pPr>
            <a:endParaRPr lang="en-US" sz="2400" dirty="0">
              <a:latin typeface="Times New Roman" panose="02020603050405020304" pitchFamily="18" charset="0"/>
              <a:cs typeface="Times New Roman" panose="02020603050405020304" pitchFamily="18" charset="0"/>
            </a:endParaRPr>
          </a:p>
          <a:p>
            <a:pPr marL="457200" indent="-457200">
              <a:buFont typeface="+mj-lt"/>
              <a:buAutoNum type="arabicPeriod"/>
            </a:pPr>
            <a:r>
              <a:rPr lang="en-US" sz="2400" dirty="0">
                <a:solidFill>
                  <a:srgbClr val="000000"/>
                </a:solidFill>
                <a:latin typeface="Times New Roman" panose="02020603050405020304" pitchFamily="18" charset="0"/>
                <a:cs typeface="Times New Roman" panose="02020603050405020304" pitchFamily="18" charset="0"/>
              </a:rPr>
              <a:t>Agrawal, Amit MCh</a:t>
            </a:r>
            <a:r>
              <a:rPr lang="en-US" sz="2400" baseline="30000" dirty="0">
                <a:solidFill>
                  <a:srgbClr val="000000"/>
                </a:solidFill>
                <a:latin typeface="Times New Roman" panose="02020603050405020304" pitchFamily="18" charset="0"/>
                <a:cs typeface="Times New Roman" panose="02020603050405020304" pitchFamily="18" charset="0"/>
              </a:rPr>
              <a:t>*</a:t>
            </a:r>
            <a:r>
              <a:rPr lang="en-US" sz="2400" dirty="0">
                <a:solidFill>
                  <a:srgbClr val="000000"/>
                </a:solidFill>
                <a:latin typeface="Times New Roman" panose="02020603050405020304" pitchFamily="18" charset="0"/>
                <a:cs typeface="Times New Roman" panose="02020603050405020304" pitchFamily="18" charset="0"/>
              </a:rPr>
              <a:t>; Timothy, Jake FRCS</a:t>
            </a:r>
            <a:r>
              <a:rPr lang="en-US" sz="2400" baseline="30000" dirty="0">
                <a:solidFill>
                  <a:srgbClr val="000000"/>
                </a:solidFill>
                <a:latin typeface="Times New Roman" panose="02020603050405020304" pitchFamily="18" charset="0"/>
                <a:cs typeface="Times New Roman" panose="02020603050405020304" pitchFamily="18" charset="0"/>
              </a:rPr>
              <a:t>†</a:t>
            </a:r>
            <a:r>
              <a:rPr lang="en-US" sz="2400" dirty="0">
                <a:solidFill>
                  <a:srgbClr val="000000"/>
                </a:solidFill>
                <a:latin typeface="Times New Roman" panose="02020603050405020304" pitchFamily="18" charset="0"/>
                <a:cs typeface="Times New Roman" panose="02020603050405020304" pitchFamily="18" charset="0"/>
              </a:rPr>
              <a:t>; Pandit, Lekha MD</a:t>
            </a:r>
            <a:r>
              <a:rPr lang="en-US" sz="2400" baseline="30000" dirty="0">
                <a:solidFill>
                  <a:srgbClr val="000000"/>
                </a:solidFill>
                <a:latin typeface="Times New Roman" panose="02020603050405020304" pitchFamily="18" charset="0"/>
                <a:cs typeface="Times New Roman" panose="02020603050405020304" pitchFamily="18" charset="0"/>
              </a:rPr>
              <a:t>‡</a:t>
            </a:r>
            <a:r>
              <a:rPr lang="en-US" sz="2400" dirty="0">
                <a:solidFill>
                  <a:srgbClr val="000000"/>
                </a:solidFill>
                <a:latin typeface="Times New Roman" panose="02020603050405020304" pitchFamily="18" charset="0"/>
                <a:cs typeface="Times New Roman" panose="02020603050405020304" pitchFamily="18" charset="0"/>
              </a:rPr>
              <a:t>; Shetty, Lathika MD</a:t>
            </a:r>
            <a:r>
              <a:rPr lang="en-US" sz="2400" baseline="30000" dirty="0">
                <a:solidFill>
                  <a:srgbClr val="000000"/>
                </a:solidFill>
                <a:latin typeface="Times New Roman" panose="02020603050405020304" pitchFamily="18" charset="0"/>
                <a:cs typeface="Times New Roman" panose="02020603050405020304" pitchFamily="18" charset="0"/>
              </a:rPr>
              <a:t>§</a:t>
            </a:r>
            <a:r>
              <a:rPr lang="en-US" sz="2400" dirty="0">
                <a:solidFill>
                  <a:srgbClr val="000000"/>
                </a:solidFill>
                <a:latin typeface="Times New Roman" panose="02020603050405020304" pitchFamily="18" charset="0"/>
                <a:cs typeface="Times New Roman" panose="02020603050405020304" pitchFamily="18" charset="0"/>
              </a:rPr>
              <a:t>; Shetty, J.P. MD</a:t>
            </a:r>
            <a:r>
              <a:rPr lang="en-US" sz="2400" baseline="30000" dirty="0">
                <a:solidFill>
                  <a:srgbClr val="000000"/>
                </a:solidFill>
                <a:latin typeface="Times New Roman" panose="02020603050405020304" pitchFamily="18" charset="0"/>
                <a:cs typeface="Times New Roman" panose="02020603050405020304" pitchFamily="18" charset="0"/>
              </a:rPr>
              <a:t>∥</a:t>
            </a:r>
            <a:r>
              <a:rPr lang="en-US" sz="2400" dirty="0">
                <a:solidFill>
                  <a:srgbClr val="000000"/>
                </a:solidFill>
                <a:latin typeface="Times New Roman" panose="02020603050405020304" pitchFamily="18" charset="0"/>
                <a:cs typeface="Times New Roman" panose="02020603050405020304" pitchFamily="18" charset="0"/>
              </a:rPr>
              <a:t> A Review of Subdural Empyema and Its Management, Infectious Diseases in Clinical Practice: May 2007 - Volume 15 - Issue 3 - p 149-153 doi: 10.1097/01.idc.0000269905.67284.c7 </a:t>
            </a:r>
          </a:p>
          <a:p>
            <a:pPr marL="457200" indent="-457200">
              <a:buFont typeface="+mj-lt"/>
              <a:buAutoNum type="arabicPeriod"/>
            </a:pPr>
            <a:endParaRPr lang="en-US" sz="2400" dirty="0">
              <a:solidFill>
                <a:srgbClr val="000000"/>
              </a:solidFill>
              <a:latin typeface="Times New Roman" panose="02020603050405020304" pitchFamily="18" charset="0"/>
              <a:cs typeface="Times New Roman" panose="02020603050405020304" pitchFamily="18" charset="0"/>
            </a:endParaRPr>
          </a:p>
          <a:p>
            <a:pPr marL="457200" indent="-457200">
              <a:buFont typeface="+mj-lt"/>
              <a:buAutoNum type="arabicPeriod"/>
            </a:pPr>
            <a:r>
              <a:rPr lang="en-US" sz="2400" dirty="0">
                <a:solidFill>
                  <a:srgbClr val="181817"/>
                </a:solidFill>
                <a:latin typeface="Times New Roman" panose="02020603050405020304" pitchFamily="18" charset="0"/>
                <a:cs typeface="Times New Roman" panose="02020603050405020304" pitchFamily="18" charset="0"/>
              </a:rPr>
              <a:t>Gorman, J., Randhawa, N., Mendelsohn, D., Honey, C., </a:t>
            </a:r>
            <a:r>
              <a:rPr lang="en-US" sz="2400" dirty="0" err="1">
                <a:solidFill>
                  <a:srgbClr val="181817"/>
                </a:solidFill>
                <a:latin typeface="Times New Roman" panose="02020603050405020304" pitchFamily="18" charset="0"/>
                <a:cs typeface="Times New Roman" panose="02020603050405020304" pitchFamily="18" charset="0"/>
              </a:rPr>
              <a:t>Heran</a:t>
            </a:r>
            <a:r>
              <a:rPr lang="en-US" sz="2400" dirty="0">
                <a:solidFill>
                  <a:srgbClr val="181817"/>
                </a:solidFill>
                <a:latin typeface="Times New Roman" panose="02020603050405020304" pitchFamily="18" charset="0"/>
                <a:cs typeface="Times New Roman" panose="02020603050405020304" pitchFamily="18" charset="0"/>
              </a:rPr>
              <a:t>, M., &amp; Appel-</a:t>
            </a:r>
            <a:r>
              <a:rPr lang="en-US" sz="2400" dirty="0" err="1">
                <a:solidFill>
                  <a:srgbClr val="181817"/>
                </a:solidFill>
                <a:latin typeface="Times New Roman" panose="02020603050405020304" pitchFamily="18" charset="0"/>
                <a:cs typeface="Times New Roman" panose="02020603050405020304" pitchFamily="18" charset="0"/>
              </a:rPr>
              <a:t>Cresswell</a:t>
            </a:r>
            <a:r>
              <a:rPr lang="en-US" sz="2400" dirty="0">
                <a:solidFill>
                  <a:srgbClr val="181817"/>
                </a:solidFill>
                <a:latin typeface="Times New Roman" panose="02020603050405020304" pitchFamily="18" charset="0"/>
                <a:cs typeface="Times New Roman" panose="02020603050405020304" pitchFamily="18" charset="0"/>
              </a:rPr>
              <a:t>, S. (2018). Subdural Empyema. </a:t>
            </a:r>
            <a:r>
              <a:rPr lang="en-US" sz="2400" i="1" dirty="0">
                <a:solidFill>
                  <a:srgbClr val="181817"/>
                </a:solidFill>
                <a:latin typeface="Times New Roman" panose="02020603050405020304" pitchFamily="18" charset="0"/>
                <a:cs typeface="Times New Roman" panose="02020603050405020304" pitchFamily="18" charset="0"/>
              </a:rPr>
              <a:t>Canadian Journal of Neurological Sciences / Journal </a:t>
            </a:r>
            <a:r>
              <a:rPr lang="en-US" sz="2400" i="1" dirty="0" err="1">
                <a:solidFill>
                  <a:srgbClr val="181817"/>
                </a:solidFill>
                <a:latin typeface="Times New Roman" panose="02020603050405020304" pitchFamily="18" charset="0"/>
                <a:cs typeface="Times New Roman" panose="02020603050405020304" pitchFamily="18" charset="0"/>
              </a:rPr>
              <a:t>Canadien</a:t>
            </a:r>
            <a:r>
              <a:rPr lang="en-US" sz="2400" i="1" dirty="0">
                <a:solidFill>
                  <a:srgbClr val="181817"/>
                </a:solidFill>
                <a:latin typeface="Times New Roman" panose="02020603050405020304" pitchFamily="18" charset="0"/>
                <a:cs typeface="Times New Roman" panose="02020603050405020304" pitchFamily="18" charset="0"/>
              </a:rPr>
              <a:t> Des Sciences </a:t>
            </a:r>
            <a:r>
              <a:rPr lang="en-US" sz="2400" i="1" dirty="0" err="1">
                <a:solidFill>
                  <a:srgbClr val="181817"/>
                </a:solidFill>
                <a:latin typeface="Times New Roman" panose="02020603050405020304" pitchFamily="18" charset="0"/>
                <a:cs typeface="Times New Roman" panose="02020603050405020304" pitchFamily="18" charset="0"/>
              </a:rPr>
              <a:t>Neurologiques</a:t>
            </a:r>
            <a:r>
              <a:rPr lang="en-US" sz="2400" i="1" dirty="0">
                <a:solidFill>
                  <a:srgbClr val="181817"/>
                </a:solidFill>
                <a:latin typeface="Times New Roman" panose="02020603050405020304" pitchFamily="18" charset="0"/>
                <a:cs typeface="Times New Roman" panose="02020603050405020304" pitchFamily="18" charset="0"/>
              </a:rPr>
              <a:t>,</a:t>
            </a:r>
            <a:r>
              <a:rPr lang="en-US" sz="2400" dirty="0">
                <a:solidFill>
                  <a:srgbClr val="181817"/>
                </a:solidFill>
                <a:latin typeface="Times New Roman" panose="02020603050405020304" pitchFamily="18" charset="0"/>
                <a:cs typeface="Times New Roman" panose="02020603050405020304" pitchFamily="18" charset="0"/>
              </a:rPr>
              <a:t> </a:t>
            </a:r>
            <a:r>
              <a:rPr lang="en-US" sz="2400" i="1" dirty="0">
                <a:solidFill>
                  <a:srgbClr val="181817"/>
                </a:solidFill>
                <a:latin typeface="Times New Roman" panose="02020603050405020304" pitchFamily="18" charset="0"/>
                <a:cs typeface="Times New Roman" panose="02020603050405020304" pitchFamily="18" charset="0"/>
              </a:rPr>
              <a:t>45</a:t>
            </a:r>
            <a:r>
              <a:rPr lang="en-US" sz="2400" dirty="0">
                <a:solidFill>
                  <a:srgbClr val="181817"/>
                </a:solidFill>
                <a:latin typeface="Times New Roman" panose="02020603050405020304" pitchFamily="18" charset="0"/>
                <a:cs typeface="Times New Roman" panose="02020603050405020304" pitchFamily="18" charset="0"/>
              </a:rPr>
              <a:t>(5), 566-567. doi:10.1017/cjn.2018.67</a:t>
            </a:r>
          </a:p>
          <a:p>
            <a:pPr marL="457200" indent="-457200">
              <a:buFont typeface="+mj-lt"/>
              <a:buAutoNum type="arabicPeriod"/>
            </a:pPr>
            <a:endParaRPr lang="en-US" sz="2400" dirty="0">
              <a:solidFill>
                <a:srgbClr val="181817"/>
              </a:solidFill>
              <a:latin typeface="Times New Roman" panose="02020603050405020304" pitchFamily="18" charset="0"/>
              <a:cs typeface="Times New Roman" panose="02020603050405020304" pitchFamily="18" charset="0"/>
            </a:endParaRPr>
          </a:p>
          <a:p>
            <a:pPr marL="457200" indent="-457200">
              <a:buFont typeface="+mj-lt"/>
              <a:buAutoNum type="arabicPeriod"/>
            </a:pPr>
            <a:r>
              <a:rPr lang="en-US" sz="2400" dirty="0">
                <a:solidFill>
                  <a:srgbClr val="181817"/>
                </a:solidFill>
                <a:latin typeface="Times New Roman" panose="02020603050405020304" pitchFamily="18" charset="0"/>
                <a:cs typeface="Times New Roman" panose="02020603050405020304" pitchFamily="18" charset="0"/>
              </a:rPr>
              <a:t>Sexton, Daniel, and John Sampson. “Intracranial Epidural Abscess.” UpToDate, www.uptodate.com/contents/intracranial-epidural-abscess?search=subdural+empyema. </a:t>
            </a:r>
            <a:endParaRPr lang="en-US" sz="2400" dirty="0">
              <a:latin typeface="Times New Roman" panose="02020603050405020304" pitchFamily="18" charset="0"/>
              <a:cs typeface="Times New Roman" panose="02020603050405020304" pitchFamily="18" charset="0"/>
            </a:endParaRPr>
          </a:p>
          <a:p>
            <a:pPr marL="457200" indent="-457200">
              <a:buFont typeface="+mj-lt"/>
              <a:buAutoNum type="arabicPeriod"/>
            </a:pPr>
            <a:endParaRPr lang="en-US" sz="2400" dirty="0">
              <a:latin typeface="Times New Roman" panose="02020603050405020304" pitchFamily="18" charset="0"/>
              <a:cs typeface="Times New Roman" panose="02020603050405020304" pitchFamily="18" charset="0"/>
            </a:endParaRPr>
          </a:p>
          <a:p>
            <a:pPr marL="457200" indent="-457200">
              <a:buFont typeface="+mj-lt"/>
              <a:buAutoNum type="arabicPeriod"/>
            </a:pPr>
            <a:r>
              <a:rPr lang="en-US" sz="2400" b="0" i="0" dirty="0" err="1">
                <a:solidFill>
                  <a:srgbClr val="333333"/>
                </a:solidFill>
                <a:effectLst/>
                <a:latin typeface="Times New Roman" panose="02020603050405020304" pitchFamily="18" charset="0"/>
                <a:cs typeface="Times New Roman" panose="02020603050405020304" pitchFamily="18" charset="0"/>
              </a:rPr>
              <a:t>Widdrington</a:t>
            </a:r>
            <a:r>
              <a:rPr lang="en-US" sz="2400" b="0" i="0" dirty="0">
                <a:solidFill>
                  <a:srgbClr val="333333"/>
                </a:solidFill>
                <a:effectLst/>
                <a:latin typeface="Times New Roman" panose="02020603050405020304" pitchFamily="18" charset="0"/>
                <a:cs typeface="Times New Roman" panose="02020603050405020304" pitchFamily="18" charset="0"/>
              </a:rPr>
              <a:t>, J.D., Bond, H., Schwab, U. </a:t>
            </a:r>
            <a:r>
              <a:rPr lang="en-US" sz="2400" b="0" i="1" dirty="0">
                <a:solidFill>
                  <a:srgbClr val="333333"/>
                </a:solidFill>
                <a:effectLst/>
                <a:latin typeface="Times New Roman" panose="02020603050405020304" pitchFamily="18" charset="0"/>
                <a:cs typeface="Times New Roman" panose="02020603050405020304" pitchFamily="18" charset="0"/>
              </a:rPr>
              <a:t>et al.</a:t>
            </a:r>
            <a:r>
              <a:rPr lang="en-US" sz="2400" b="0" i="0" dirty="0">
                <a:solidFill>
                  <a:srgbClr val="333333"/>
                </a:solidFill>
                <a:effectLst/>
                <a:latin typeface="Times New Roman" panose="02020603050405020304" pitchFamily="18" charset="0"/>
                <a:cs typeface="Times New Roman" panose="02020603050405020304" pitchFamily="18" charset="0"/>
              </a:rPr>
              <a:t> Pyogenic brain abscess and subdural empyema: presentation, management, and factors predicting outcome. </a:t>
            </a:r>
            <a:r>
              <a:rPr lang="en-US" sz="2400" b="0" i="1" dirty="0">
                <a:solidFill>
                  <a:srgbClr val="333333"/>
                </a:solidFill>
                <a:effectLst/>
                <a:latin typeface="Times New Roman" panose="02020603050405020304" pitchFamily="18" charset="0"/>
                <a:cs typeface="Times New Roman" panose="02020603050405020304" pitchFamily="18" charset="0"/>
              </a:rPr>
              <a:t>Infection</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en-US" sz="2400" b="1" i="0" dirty="0">
                <a:solidFill>
                  <a:srgbClr val="333333"/>
                </a:solidFill>
                <a:effectLst/>
                <a:latin typeface="Times New Roman" panose="02020603050405020304" pitchFamily="18" charset="0"/>
                <a:cs typeface="Times New Roman" panose="02020603050405020304" pitchFamily="18" charset="0"/>
              </a:rPr>
              <a:t>46, </a:t>
            </a:r>
            <a:r>
              <a:rPr lang="en-US" sz="2400" b="0" i="0" dirty="0">
                <a:solidFill>
                  <a:srgbClr val="333333"/>
                </a:solidFill>
                <a:effectLst/>
                <a:latin typeface="Times New Roman" panose="02020603050405020304" pitchFamily="18" charset="0"/>
                <a:cs typeface="Times New Roman" panose="02020603050405020304" pitchFamily="18" charset="0"/>
              </a:rPr>
              <a:t>785–792 (2018). https://doi.org/10.1007/s15010-018-1182-9</a:t>
            </a:r>
          </a:p>
          <a:p>
            <a:pPr marL="457200" indent="-457200" algn="ctr" fontAlgn="base">
              <a:buFont typeface="+mj-lt"/>
              <a:buAutoNum type="arabicPeriod"/>
            </a:pPr>
            <a:endParaRPr lang="en-US" sz="2400" b="0" i="0" dirty="0">
              <a:solidFill>
                <a:srgbClr val="181817"/>
              </a:solidFill>
              <a:effectLst/>
              <a:latin typeface="Times New Roman" panose="02020603050405020304" pitchFamily="18" charset="0"/>
              <a:cs typeface="Times New Roman" panose="02020603050405020304" pitchFamily="18" charset="0"/>
            </a:endParaRPr>
          </a:p>
          <a:p>
            <a:pPr marL="457200" indent="-457200">
              <a:buFont typeface="+mj-lt"/>
              <a:buAutoNum type="arabicPeriod"/>
            </a:pPr>
            <a:endParaRPr lang="en-US" sz="2400" dirty="0">
              <a:latin typeface="Times New Roman" panose="02020603050405020304" pitchFamily="18" charset="0"/>
              <a:cs typeface="Times New Roman" panose="02020603050405020304" pitchFamily="18" charset="0"/>
            </a:endParaRPr>
          </a:p>
          <a:p>
            <a:pPr marL="457200" indent="-457200">
              <a:buFont typeface="+mj-lt"/>
              <a:buAutoNum type="arabicPeriod"/>
            </a:pPr>
            <a:endParaRPr lang="en-US" sz="2400" dirty="0">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63665E2C-DC94-41A6-B427-9E6A9F154C86}"/>
              </a:ext>
            </a:extLst>
          </p:cNvPr>
          <p:cNvSpPr txBox="1"/>
          <p:nvPr/>
        </p:nvSpPr>
        <p:spPr>
          <a:xfrm>
            <a:off x="13293540" y="23346210"/>
            <a:ext cx="6035193" cy="646331"/>
          </a:xfrm>
          <a:prstGeom prst="rect">
            <a:avLst/>
          </a:prstGeom>
          <a:noFill/>
        </p:spPr>
        <p:txBody>
          <a:bodyPr wrap="square">
            <a:spAutoFit/>
          </a:bodyPr>
          <a:lstStyle/>
          <a:p>
            <a:r>
              <a:rPr lang="en-US" sz="3600" dirty="0">
                <a:solidFill>
                  <a:schemeClr val="tx1"/>
                </a:solidFill>
                <a:latin typeface="Times New Roman" panose="02020603050405020304" pitchFamily="18" charset="0"/>
                <a:cs typeface="Times New Roman" panose="02020603050405020304" pitchFamily="18" charset="0"/>
              </a:rPr>
              <a:t>Initial subdural hematoma</a:t>
            </a:r>
            <a:endParaRPr lang="en-US" sz="3600" dirty="0">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5C925815-9088-4050-BF7B-2937DBC17092}"/>
              </a:ext>
            </a:extLst>
          </p:cNvPr>
          <p:cNvSpPr txBox="1"/>
          <p:nvPr/>
        </p:nvSpPr>
        <p:spPr>
          <a:xfrm>
            <a:off x="19690098" y="23346210"/>
            <a:ext cx="6035193" cy="646331"/>
          </a:xfrm>
          <a:prstGeom prst="rect">
            <a:avLst/>
          </a:prstGeom>
          <a:noFill/>
        </p:spPr>
        <p:txBody>
          <a:bodyPr wrap="square">
            <a:spAutoFit/>
          </a:bodyPr>
          <a:lstStyle/>
          <a:p>
            <a:r>
              <a:rPr lang="en-US" sz="3600" dirty="0">
                <a:solidFill>
                  <a:schemeClr val="tx1"/>
                </a:solidFill>
                <a:latin typeface="Times New Roman" panose="02020603050405020304" pitchFamily="18" charset="0"/>
                <a:cs typeface="Times New Roman" panose="02020603050405020304" pitchFamily="18" charset="0"/>
              </a:rPr>
              <a:t>Post-drainage with Burr hole</a:t>
            </a:r>
            <a:endParaRPr lang="en-US" sz="3600" dirty="0">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24229343-BD7D-4575-88BF-B147722247A2}"/>
              </a:ext>
            </a:extLst>
          </p:cNvPr>
          <p:cNvSpPr txBox="1"/>
          <p:nvPr/>
        </p:nvSpPr>
        <p:spPr>
          <a:xfrm>
            <a:off x="26892474" y="23297075"/>
            <a:ext cx="4525801" cy="646331"/>
          </a:xfrm>
          <a:prstGeom prst="rect">
            <a:avLst/>
          </a:prstGeom>
          <a:noFill/>
        </p:spPr>
        <p:txBody>
          <a:bodyPr wrap="square">
            <a:spAutoFit/>
          </a:bodyPr>
          <a:lstStyle/>
          <a:p>
            <a:r>
              <a:rPr lang="en-US" sz="3600" dirty="0">
                <a:solidFill>
                  <a:schemeClr val="tx1"/>
                </a:solidFill>
                <a:latin typeface="Times New Roman" panose="02020603050405020304" pitchFamily="18" charset="0"/>
                <a:cs typeface="Times New Roman" panose="02020603050405020304" pitchFamily="18" charset="0"/>
              </a:rPr>
              <a:t>Empyema development</a:t>
            </a:r>
            <a:endParaRPr lang="en-US" sz="3600" dirty="0">
              <a:latin typeface="Times New Roman" panose="02020603050405020304" pitchFamily="18" charset="0"/>
              <a:cs typeface="Times New Roman" panose="02020603050405020304" pitchFamily="18" charset="0"/>
            </a:endParaRPr>
          </a:p>
        </p:txBody>
      </p:sp>
      <p:pic>
        <p:nvPicPr>
          <p:cNvPr id="47" name="Audio 46">
            <a:hlinkClick r:id="" action="ppaction://media"/>
            <a:extLst>
              <a:ext uri="{FF2B5EF4-FFF2-40B4-BE49-F238E27FC236}">
                <a16:creationId xmlns:a16="http://schemas.microsoft.com/office/drawing/2014/main" id="{24A99DF2-F2A9-491A-A454-C79CFC621C31}"/>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43129200" y="32156400"/>
            <a:ext cx="609600" cy="609600"/>
          </a:xfrm>
          <a:prstGeom prst="rect">
            <a:avLst/>
          </a:prstGeom>
        </p:spPr>
      </p:pic>
      <p:sp>
        <p:nvSpPr>
          <p:cNvPr id="7" name="TextBox 6">
            <a:extLst>
              <a:ext uri="{FF2B5EF4-FFF2-40B4-BE49-F238E27FC236}">
                <a16:creationId xmlns:a16="http://schemas.microsoft.com/office/drawing/2014/main" id="{FEF359ED-608D-42C5-BCC9-2FB27E8E45E2}"/>
              </a:ext>
            </a:extLst>
          </p:cNvPr>
          <p:cNvSpPr txBox="1"/>
          <p:nvPr/>
        </p:nvSpPr>
        <p:spPr>
          <a:xfrm>
            <a:off x="19916771" y="31361488"/>
            <a:ext cx="5581845" cy="523220"/>
          </a:xfrm>
          <a:prstGeom prst="rect">
            <a:avLst/>
          </a:prstGeom>
          <a:noFill/>
        </p:spPr>
        <p:txBody>
          <a:bodyPr wrap="square" rtlCol="0">
            <a:spAutoFit/>
          </a:bodyPr>
          <a:lstStyle/>
          <a:p>
            <a:r>
              <a:rPr lang="en-US" sz="2800" i="1" dirty="0"/>
              <a:t>Patient imaging courtesy of NGMC</a:t>
            </a:r>
          </a:p>
        </p:txBody>
      </p:sp>
    </p:spTree>
    <p:extLst>
      <p:ext uri="{BB962C8B-B14F-4D97-AF65-F5344CB8AC3E}">
        <p14:creationId xmlns:p14="http://schemas.microsoft.com/office/powerpoint/2010/main" val="3425218134"/>
      </p:ext>
    </p:extLst>
  </p:cSld>
  <p:clrMapOvr>
    <a:masterClrMapping/>
  </p:clrMapOvr>
  <mc:AlternateContent xmlns:mc="http://schemas.openxmlformats.org/markup-compatibility/2006" xmlns:p14="http://schemas.microsoft.com/office/powerpoint/2010/main">
    <mc:Choice Requires="p14">
      <p:transition spd="slow" p14:dur="2000" advTm="299547"/>
    </mc:Choice>
    <mc:Fallback xmlns="">
      <p:transition spd="slow" advTm="2995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7"/>
                </p:tgtEl>
              </p:cMediaNode>
            </p:audio>
          </p:childTnLst>
        </p:cTn>
      </p:par>
    </p:tnLst>
  </p:timing>
</p:sld>
</file>

<file path=ppt/theme/theme1.xml><?xml version="1.0" encoding="utf-8"?>
<a:theme xmlns:a="http://schemas.openxmlformats.org/drawingml/2006/main" name="36x48-Template-V2b">
  <a:themeElements>
    <a:clrScheme name="CHI SV Poster">
      <a:dk1>
        <a:sysClr val="windowText" lastClr="000000"/>
      </a:dk1>
      <a:lt1>
        <a:sysClr val="window" lastClr="FFFFFF"/>
      </a:lt1>
      <a:dk2>
        <a:srgbClr val="4E5B6F"/>
      </a:dk2>
      <a:lt2>
        <a:srgbClr val="D6ECFF"/>
      </a:lt2>
      <a:accent1>
        <a:srgbClr val="59CBE8"/>
      </a:accent1>
      <a:accent2>
        <a:srgbClr val="24509A"/>
      </a:accent2>
      <a:accent3>
        <a:srgbClr val="0097A9"/>
      </a:accent3>
      <a:accent4>
        <a:srgbClr val="64A70B"/>
      </a:accent4>
      <a:accent5>
        <a:srgbClr val="B884CB"/>
      </a:accent5>
      <a:accent6>
        <a:srgbClr val="FF6A39"/>
      </a:accent6>
      <a:hlink>
        <a:srgbClr val="86C8BC"/>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lassic 3 Columns">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lassic - Wide Center">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66C2A9B06D2DE4FB477BB0F1881EFBA" ma:contentTypeVersion="7" ma:contentTypeDescription="Create a new document." ma:contentTypeScope="" ma:versionID="ae2e616ae478171bd3b13026899a1b56">
  <xsd:schema xmlns:xsd="http://www.w3.org/2001/XMLSchema" xmlns:xs="http://www.w3.org/2001/XMLSchema" xmlns:p="http://schemas.microsoft.com/office/2006/metadata/properties" xmlns:ns3="94e70f3c-8513-44e3-a714-657777d20e00" xmlns:ns4="d677e5a5-37cd-49e2-a5f9-2989b151f828" targetNamespace="http://schemas.microsoft.com/office/2006/metadata/properties" ma:root="true" ma:fieldsID="93168f3aacb1af4a4918c6aec69db4e9" ns3:_="" ns4:_="">
    <xsd:import namespace="94e70f3c-8513-44e3-a714-657777d20e00"/>
    <xsd:import namespace="d677e5a5-37cd-49e2-a5f9-2989b151f828"/>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e70f3c-8513-44e3-a714-657777d20e0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677e5a5-37cd-49e2-a5f9-2989b151f828"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6030E7B-1A90-44AF-B094-F07D6F3A4F3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4e70f3c-8513-44e3-a714-657777d20e00"/>
    <ds:schemaRef ds:uri="d677e5a5-37cd-49e2-a5f9-2989b151f82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CEDEA36-4CBE-4723-ABA0-981B384149F1}">
  <ds:schemaRefs>
    <ds:schemaRef ds:uri="http://schemas.microsoft.com/sharepoint/v3/contenttype/forms"/>
  </ds:schemaRefs>
</ds:datastoreItem>
</file>

<file path=customXml/itemProps3.xml><?xml version="1.0" encoding="utf-8"?>
<ds:datastoreItem xmlns:ds="http://schemas.openxmlformats.org/officeDocument/2006/customXml" ds:itemID="{B602A1AD-C905-49D8-A095-41BA84928131}">
  <ds:schemaRefs>
    <ds:schemaRef ds:uri="http://purl.org/dc/dcmitype/"/>
    <ds:schemaRef ds:uri="94e70f3c-8513-44e3-a714-657777d20e00"/>
    <ds:schemaRef ds:uri="http://schemas.microsoft.com/office/infopath/2007/PartnerControls"/>
    <ds:schemaRef ds:uri="http://schemas.openxmlformats.org/package/2006/metadata/core-properties"/>
    <ds:schemaRef ds:uri="http://schemas.microsoft.com/office/2006/documentManagement/types"/>
    <ds:schemaRef ds:uri="http://purl.org/dc/elements/1.1/"/>
    <ds:schemaRef ds:uri="http://schemas.microsoft.com/office/2006/metadata/properties"/>
    <ds:schemaRef ds:uri="d677e5a5-37cd-49e2-a5f9-2989b151f828"/>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36x48-Template-V2b</Template>
  <TotalTime>4090</TotalTime>
  <Words>903</Words>
  <Application>Microsoft Office PowerPoint</Application>
  <PresentationFormat>Custom</PresentationFormat>
  <Paragraphs>74</Paragraphs>
  <Slides>1</Slides>
  <Notes>1</Notes>
  <HiddenSlides>0</HiddenSlides>
  <MMClips>1</MMClips>
  <ScaleCrop>false</ScaleCrop>
  <HeadingPairs>
    <vt:vector size="8" baseType="variant">
      <vt:variant>
        <vt:lpstr>Fonts Used</vt:lpstr>
      </vt:variant>
      <vt:variant>
        <vt:i4>4</vt:i4>
      </vt:variant>
      <vt:variant>
        <vt:lpstr>Theme</vt:lpstr>
      </vt:variant>
      <vt:variant>
        <vt:i4>3</vt:i4>
      </vt:variant>
      <vt:variant>
        <vt:lpstr>Embedded OLE Servers</vt:lpstr>
      </vt:variant>
      <vt:variant>
        <vt:i4>1</vt:i4>
      </vt:variant>
      <vt:variant>
        <vt:lpstr>Slide Titles</vt:lpstr>
      </vt:variant>
      <vt:variant>
        <vt:i4>1</vt:i4>
      </vt:variant>
    </vt:vector>
  </HeadingPairs>
  <TitlesOfParts>
    <vt:vector size="9" baseType="lpstr">
      <vt:lpstr>Arial</vt:lpstr>
      <vt:lpstr>Calibri</vt:lpstr>
      <vt:lpstr>Times New Roman</vt:lpstr>
      <vt:lpstr>Trebuchet MS</vt:lpstr>
      <vt:lpstr>36x48-Template-V2b</vt:lpstr>
      <vt:lpstr>1_Classic 3 Columns</vt:lpstr>
      <vt:lpstr>Classic - Wide Center</vt:lpstr>
      <vt:lpstr>Image</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CanterburyMedia</dc:creator>
  <dc:description>This template is the property of PosterPresentations.com. Call us if you need help with this poster template._x000d_
1-866-649-3004           _x000d_
 (c)PosterPresentations.com</dc:description>
  <cp:lastModifiedBy>rob oberman</cp:lastModifiedBy>
  <cp:revision>246</cp:revision>
  <cp:lastPrinted>2016-07-25T16:08:09Z</cp:lastPrinted>
  <dcterms:created xsi:type="dcterms:W3CDTF">2012-02-03T19:11:35Z</dcterms:created>
  <dcterms:modified xsi:type="dcterms:W3CDTF">2020-09-30T00:18:08Z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0x010100666C2A9B06D2DE4FB477BB0F1881EFBA</vt:lpwstr>
  </property>
</Properties>
</file>