
<file path=[Content_Types].xml><?xml version="1.0" encoding="utf-8"?>
<Types xmlns="http://schemas.openxmlformats.org/package/2006/content-types">
  <Default Extension="emf" ContentType="image/x-emf"/>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0058400" cy="7772400"/>
  <p:notesSz cx="6858000" cy="9144000"/>
  <p:embeddedFontLst>
    <p:embeddedFont>
      <p:font typeface="Arial Black" panose="020B0A04020102020204" pitchFamily="34" charset="0"/>
      <p:regular r:id="rId4"/>
      <p:bold r:id="rId5"/>
    </p:embeddedFont>
    <p:embeddedFont>
      <p:font typeface="Calibri" panose="020F0502020204030204" pitchFamily="34" charset="0"/>
      <p:regular r:id="rId6"/>
      <p:bold r:id="rId7"/>
      <p:italic r:id="rId8"/>
      <p:boldItalic r:id="rId9"/>
    </p:embeddedFont>
    <p:embeddedFont>
      <p:font typeface="Constantia" panose="02030602050306030303" pitchFamily="18"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oibXKCf6JBCbBNGIBEbkiafD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90" y="5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5" name="Google Shape;5;n"/>
          <p:cNvSpPr>
            <a:spLocks noGrp="1" noRot="1" noChangeAspect="1"/>
          </p:cNvSpPr>
          <p:nvPr>
            <p:ph type="sldImg" idx="3"/>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L="914400" marR="0" lvl="1"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2pPr>
            <a:lvl3pPr marL="1371600" marR="0" lvl="2"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3pPr>
            <a:lvl4pPr marL="1828800" marR="0" lvl="3"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4pPr>
            <a:lvl5pPr marL="2286000" marR="0" lvl="4"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5pPr>
            <a:lvl6pPr marL="2743200" marR="0" lvl="5"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6pPr>
            <a:lvl7pPr marL="3200400" marR="0" lvl="6"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7pPr>
            <a:lvl8pPr marL="3657600" marR="0" lvl="7"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8pPr>
            <a:lvl9pPr marL="4114800" marR="0" lvl="8"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onstantia"/>
                <a:ea typeface="Constantia"/>
                <a:cs typeface="Constantia"/>
                <a:sym typeface="Constantia"/>
              </a:rPr>
              <a:t>‹#›</a:t>
            </a:fld>
            <a:endParaRPr sz="1200" b="0" i="0" u="none" strike="noStrike" cap="none">
              <a:solidFill>
                <a:schemeClr val="dk1"/>
              </a:solidFill>
              <a:latin typeface="Constantia"/>
              <a:ea typeface="Constantia"/>
              <a:cs typeface="Constantia"/>
              <a:sym typeface="Constanti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1431925" y="1143000"/>
            <a:ext cx="39941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utside Page">
  <p:cSld name="Outside Page">
    <p:spTree>
      <p:nvGrpSpPr>
        <p:cNvPr id="1" name="Shape 16"/>
        <p:cNvGrpSpPr/>
        <p:nvPr/>
      </p:nvGrpSpPr>
      <p:grpSpPr>
        <a:xfrm>
          <a:off x="0" y="0"/>
          <a:ext cx="0" cy="0"/>
          <a:chOff x="0" y="0"/>
          <a:chExt cx="0" cy="0"/>
        </a:xfrm>
      </p:grpSpPr>
      <p:cxnSp>
        <p:nvCxnSpPr>
          <p:cNvPr id="17" name="Google Shape;17;p3"/>
          <p:cNvCxnSpPr/>
          <p:nvPr/>
        </p:nvCxnSpPr>
        <p:spPr>
          <a:xfrm>
            <a:off x="3291840" y="0"/>
            <a:ext cx="0" cy="7772400"/>
          </a:xfrm>
          <a:prstGeom prst="straightConnector1">
            <a:avLst/>
          </a:prstGeom>
          <a:noFill/>
          <a:ln w="9525" cap="flat" cmpd="sng">
            <a:solidFill>
              <a:srgbClr val="C8C8C8"/>
            </a:solidFill>
            <a:prstDash val="dash"/>
            <a:miter lim="800000"/>
            <a:headEnd type="none" w="sm" len="sm"/>
            <a:tailEnd type="none" w="sm" len="sm"/>
          </a:ln>
        </p:spPr>
      </p:cxnSp>
      <p:cxnSp>
        <p:nvCxnSpPr>
          <p:cNvPr id="18" name="Google Shape;18;p3"/>
          <p:cNvCxnSpPr/>
          <p:nvPr/>
        </p:nvCxnSpPr>
        <p:spPr>
          <a:xfrm>
            <a:off x="6675120" y="0"/>
            <a:ext cx="0" cy="7772400"/>
          </a:xfrm>
          <a:prstGeom prst="straightConnector1">
            <a:avLst/>
          </a:prstGeom>
          <a:noFill/>
          <a:ln w="9525" cap="flat" cmpd="sng">
            <a:solidFill>
              <a:srgbClr val="C8C8C8"/>
            </a:solidFill>
            <a:prstDash val="dash"/>
            <a:miter lim="800000"/>
            <a:headEnd type="none" w="sm" len="sm"/>
            <a:tailEnd type="none" w="sm" len="sm"/>
          </a:ln>
        </p:spPr>
      </p:cxnSp>
      <p:sp>
        <p:nvSpPr>
          <p:cNvPr id="19" name="Google Shape;19;p3"/>
          <p:cNvSpPr/>
          <p:nvPr/>
        </p:nvSpPr>
        <p:spPr>
          <a:xfrm>
            <a:off x="457200" y="457200"/>
            <a:ext cx="2359152" cy="182880"/>
          </a:xfrm>
          <a:prstGeom prst="rect">
            <a:avLst/>
          </a:prstGeom>
          <a:solidFill>
            <a:srgbClr val="2785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0" name="Google Shape;20;p3"/>
          <p:cNvSpPr/>
          <p:nvPr/>
        </p:nvSpPr>
        <p:spPr>
          <a:xfrm>
            <a:off x="457200" y="6854395"/>
            <a:ext cx="2359152" cy="457200"/>
          </a:xfrm>
          <a:prstGeom prst="rect">
            <a:avLst/>
          </a:prstGeom>
          <a:solidFill>
            <a:srgbClr val="2785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1" name="Google Shape;21;p3"/>
          <p:cNvSpPr/>
          <p:nvPr/>
        </p:nvSpPr>
        <p:spPr>
          <a:xfrm>
            <a:off x="457200" y="4736592"/>
            <a:ext cx="2359152" cy="20756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2" name="Google Shape;22;p3"/>
          <p:cNvSpPr>
            <a:spLocks noGrp="1"/>
          </p:cNvSpPr>
          <p:nvPr>
            <p:ph type="pic" idx="2"/>
          </p:nvPr>
        </p:nvSpPr>
        <p:spPr>
          <a:xfrm>
            <a:off x="457200" y="685800"/>
            <a:ext cx="2359152" cy="4005072"/>
          </a:xfrm>
          <a:prstGeom prst="rect">
            <a:avLst/>
          </a:prstGeom>
          <a:noFill/>
          <a:ln>
            <a:noFill/>
          </a:ln>
        </p:spPr>
        <p:txBody>
          <a:bodyPr spcFirstLastPara="1" wrap="square" lIns="91425" tIns="1097275" rIns="91425" bIns="45700" anchor="t" anchorCtr="0">
            <a:normAutofit/>
          </a:bodyPr>
          <a:lstStyle>
            <a:lvl1pPr marR="0" lvl="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onstantia"/>
                <a:ea typeface="Constantia"/>
                <a:cs typeface="Constantia"/>
                <a:sym typeface="Constantia"/>
              </a:defRPr>
            </a:lvl1pPr>
            <a:lvl2pPr marR="0" lvl="1"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R="0" lvl="2"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R="0" lvl="3"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R="0" lvl="4"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R="0" lvl="5"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R="0" lvl="6"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R="0" lvl="7"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R="0" lvl="8"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23" name="Google Shape;23;p3"/>
          <p:cNvSpPr/>
          <p:nvPr/>
        </p:nvSpPr>
        <p:spPr>
          <a:xfrm>
            <a:off x="3758184" y="457200"/>
            <a:ext cx="2450592" cy="1828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4" name="Google Shape;24;p3"/>
          <p:cNvSpPr/>
          <p:nvPr/>
        </p:nvSpPr>
        <p:spPr>
          <a:xfrm>
            <a:off x="3758184" y="6854395"/>
            <a:ext cx="2450592"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5" name="Google Shape;25;p3"/>
          <p:cNvSpPr>
            <a:spLocks noGrp="1"/>
          </p:cNvSpPr>
          <p:nvPr>
            <p:ph type="pic" idx="3"/>
          </p:nvPr>
        </p:nvSpPr>
        <p:spPr>
          <a:xfrm>
            <a:off x="3758184" y="685800"/>
            <a:ext cx="2450592" cy="4005072"/>
          </a:xfrm>
          <a:prstGeom prst="rect">
            <a:avLst/>
          </a:prstGeom>
          <a:noFill/>
          <a:ln>
            <a:noFill/>
          </a:ln>
        </p:spPr>
        <p:txBody>
          <a:bodyPr spcFirstLastPara="1" wrap="square" lIns="91425" tIns="1097275" rIns="91425" bIns="45700" anchor="t" anchorCtr="0">
            <a:normAutofit/>
          </a:bodyPr>
          <a:lstStyle>
            <a:lvl1pPr marR="0" lvl="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onstantia"/>
                <a:ea typeface="Constantia"/>
                <a:cs typeface="Constantia"/>
                <a:sym typeface="Constantia"/>
              </a:defRPr>
            </a:lvl1pPr>
            <a:lvl2pPr marR="0" lvl="1"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R="0" lvl="2"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R="0" lvl="3"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R="0" lvl="4"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R="0" lvl="5"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R="0" lvl="6"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R="0" lvl="7"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R="0" lvl="8"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26" name="Google Shape;26;p3"/>
          <p:cNvSpPr/>
          <p:nvPr/>
        </p:nvSpPr>
        <p:spPr>
          <a:xfrm>
            <a:off x="7141464" y="457200"/>
            <a:ext cx="2450592" cy="1828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7" name="Google Shape;27;p3"/>
          <p:cNvSpPr/>
          <p:nvPr/>
        </p:nvSpPr>
        <p:spPr>
          <a:xfrm>
            <a:off x="7141465" y="6854395"/>
            <a:ext cx="2450592"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8" name="Google Shape;28;p3"/>
          <p:cNvSpPr>
            <a:spLocks noGrp="1"/>
          </p:cNvSpPr>
          <p:nvPr>
            <p:ph type="pic" idx="4"/>
          </p:nvPr>
        </p:nvSpPr>
        <p:spPr>
          <a:xfrm>
            <a:off x="7141465" y="2084832"/>
            <a:ext cx="2450592" cy="4727448"/>
          </a:xfrm>
          <a:prstGeom prst="rect">
            <a:avLst/>
          </a:prstGeom>
          <a:noFill/>
          <a:ln>
            <a:noFill/>
          </a:ln>
        </p:spPr>
        <p:txBody>
          <a:bodyPr spcFirstLastPara="1" wrap="square" lIns="91425" tIns="1097275" rIns="91425" bIns="45700" anchor="t" anchorCtr="0">
            <a:normAutofit/>
          </a:bodyPr>
          <a:lstStyle>
            <a:lvl1pPr marR="0" lvl="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onstantia"/>
                <a:ea typeface="Constantia"/>
                <a:cs typeface="Constantia"/>
                <a:sym typeface="Constantia"/>
              </a:defRPr>
            </a:lvl1pPr>
            <a:lvl2pPr marR="0" lvl="1"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R="0" lvl="2"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R="0" lvl="3"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R="0" lvl="4"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R="0" lvl="5"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R="0" lvl="6"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R="0" lvl="7"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R="0" lvl="8"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29" name="Google Shape;29;p3"/>
          <p:cNvSpPr/>
          <p:nvPr/>
        </p:nvSpPr>
        <p:spPr>
          <a:xfrm>
            <a:off x="7141464" y="1901952"/>
            <a:ext cx="2450592" cy="1463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30" name="Google Shape;30;p3"/>
          <p:cNvSpPr txBox="1">
            <a:spLocks noGrp="1"/>
          </p:cNvSpPr>
          <p:nvPr>
            <p:ph type="body" idx="1"/>
          </p:nvPr>
        </p:nvSpPr>
        <p:spPr>
          <a:xfrm>
            <a:off x="7142163" y="639763"/>
            <a:ext cx="2449512" cy="1262062"/>
          </a:xfrm>
          <a:prstGeom prst="rect">
            <a:avLst/>
          </a:prstGeom>
          <a:noFill/>
          <a:ln>
            <a:noFill/>
          </a:ln>
        </p:spPr>
        <p:txBody>
          <a:bodyPr spcFirstLastPara="1" wrap="square" lIns="91425" tIns="45700" rIns="91425" bIns="45700" anchor="ctr" anchorCtr="0">
            <a:noAutofit/>
          </a:bodyPr>
          <a:lstStyle>
            <a:lvl1pPr marL="457200" lvl="0" indent="-228600" algn="ctr">
              <a:lnSpc>
                <a:spcPct val="85000"/>
              </a:lnSpc>
              <a:spcBef>
                <a:spcPts val="0"/>
              </a:spcBef>
              <a:spcAft>
                <a:spcPts val="0"/>
              </a:spcAft>
              <a:buClr>
                <a:srgbClr val="595959"/>
              </a:buClr>
              <a:buSzPts val="3600"/>
              <a:buNone/>
              <a:defRPr sz="3600">
                <a:solidFill>
                  <a:srgbClr val="595959"/>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1" name="Google Shape;31;p3"/>
          <p:cNvSpPr txBox="1">
            <a:spLocks noGrp="1"/>
          </p:cNvSpPr>
          <p:nvPr>
            <p:ph type="body" idx="5"/>
          </p:nvPr>
        </p:nvSpPr>
        <p:spPr>
          <a:xfrm>
            <a:off x="3758184" y="5148648"/>
            <a:ext cx="2449512" cy="266486"/>
          </a:xfrm>
          <a:prstGeom prst="rect">
            <a:avLst/>
          </a:prstGeom>
          <a:noFill/>
          <a:ln>
            <a:noFill/>
          </a:ln>
        </p:spPr>
        <p:txBody>
          <a:bodyPr spcFirstLastPara="1" wrap="square" lIns="91425" tIns="45700" rIns="91425" bIns="45700" anchor="t" anchorCtr="0">
            <a:noAutofit/>
          </a:bodyPr>
          <a:lstStyle>
            <a:lvl1pPr marL="457200" lvl="0" indent="-228600" algn="ctr">
              <a:lnSpc>
                <a:spcPct val="85000"/>
              </a:lnSpc>
              <a:spcBef>
                <a:spcPts val="0"/>
              </a:spcBef>
              <a:spcAft>
                <a:spcPts val="0"/>
              </a:spcAft>
              <a:buClr>
                <a:schemeClr val="accent1"/>
              </a:buClr>
              <a:buSzPts val="1600"/>
              <a:buNone/>
              <a:defRPr sz="1600">
                <a:solidFill>
                  <a:schemeClr val="accent1"/>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2" name="Google Shape;32;p3"/>
          <p:cNvSpPr txBox="1">
            <a:spLocks noGrp="1"/>
          </p:cNvSpPr>
          <p:nvPr>
            <p:ph type="body" idx="6"/>
          </p:nvPr>
        </p:nvSpPr>
        <p:spPr>
          <a:xfrm>
            <a:off x="3758184" y="5465711"/>
            <a:ext cx="2449512" cy="42788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100"/>
              <a:buNone/>
              <a:defRPr sz="1100">
                <a:solidFill>
                  <a:schemeClr val="dk1"/>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3" name="Google Shape;33;p3"/>
          <p:cNvSpPr txBox="1">
            <a:spLocks noGrp="1"/>
          </p:cNvSpPr>
          <p:nvPr>
            <p:ph type="body" idx="7"/>
          </p:nvPr>
        </p:nvSpPr>
        <p:spPr>
          <a:xfrm>
            <a:off x="3758184" y="5910688"/>
            <a:ext cx="2449512" cy="18596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1100"/>
              <a:buNone/>
              <a:defRPr sz="1100">
                <a:solidFill>
                  <a:schemeClr val="dk1"/>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4" name="Google Shape;34;p3"/>
          <p:cNvSpPr txBox="1">
            <a:spLocks noGrp="1"/>
          </p:cNvSpPr>
          <p:nvPr>
            <p:ph type="body" idx="8"/>
          </p:nvPr>
        </p:nvSpPr>
        <p:spPr>
          <a:xfrm>
            <a:off x="3758184" y="6155974"/>
            <a:ext cx="2449512" cy="18596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1100"/>
              <a:buNone/>
              <a:defRPr sz="1100">
                <a:solidFill>
                  <a:schemeClr val="dk1"/>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5" name="Google Shape;35;p3"/>
          <p:cNvSpPr txBox="1">
            <a:spLocks noGrp="1"/>
          </p:cNvSpPr>
          <p:nvPr>
            <p:ph type="body" idx="9"/>
          </p:nvPr>
        </p:nvSpPr>
        <p:spPr>
          <a:xfrm>
            <a:off x="3758184" y="6854395"/>
            <a:ext cx="2449512" cy="44834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1100"/>
              <a:buNone/>
              <a:defRPr sz="1100">
                <a:solidFill>
                  <a:schemeClr val="lt1"/>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6" name="Google Shape;36;p3"/>
          <p:cNvSpPr txBox="1">
            <a:spLocks noGrp="1"/>
          </p:cNvSpPr>
          <p:nvPr>
            <p:ph type="body" idx="13"/>
          </p:nvPr>
        </p:nvSpPr>
        <p:spPr>
          <a:xfrm>
            <a:off x="457200" y="4736592"/>
            <a:ext cx="2359152" cy="2075688"/>
          </a:xfrm>
          <a:prstGeom prst="rect">
            <a:avLst/>
          </a:prstGeom>
          <a:noFill/>
          <a:ln>
            <a:noFill/>
          </a:ln>
        </p:spPr>
        <p:txBody>
          <a:bodyPr spcFirstLastPara="1" wrap="square" lIns="182875" tIns="45700" rIns="182875" bIns="45700" anchor="ctr" anchorCtr="0">
            <a:noAutofit/>
          </a:bodyPr>
          <a:lstStyle>
            <a:lvl1pPr marL="457200" lvl="0" indent="-228600" algn="l">
              <a:lnSpc>
                <a:spcPct val="130000"/>
              </a:lnSpc>
              <a:spcBef>
                <a:spcPts val="0"/>
              </a:spcBef>
              <a:spcAft>
                <a:spcPts val="0"/>
              </a:spcAft>
              <a:buClr>
                <a:schemeClr val="lt1"/>
              </a:buClr>
              <a:buSzPts val="1100"/>
              <a:buNone/>
              <a:defRPr sz="1100">
                <a:solidFill>
                  <a:schemeClr val="lt1"/>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Page">
  <p:cSld name="Inside Page">
    <p:spTree>
      <p:nvGrpSpPr>
        <p:cNvPr id="1" name="Shape 37"/>
        <p:cNvGrpSpPr/>
        <p:nvPr/>
      </p:nvGrpSpPr>
      <p:grpSpPr>
        <a:xfrm>
          <a:off x="0" y="0"/>
          <a:ext cx="0" cy="0"/>
          <a:chOff x="0" y="0"/>
          <a:chExt cx="0" cy="0"/>
        </a:xfrm>
      </p:grpSpPr>
      <p:cxnSp>
        <p:nvCxnSpPr>
          <p:cNvPr id="38" name="Google Shape;38;p4"/>
          <p:cNvCxnSpPr/>
          <p:nvPr/>
        </p:nvCxnSpPr>
        <p:spPr>
          <a:xfrm>
            <a:off x="6766560" y="0"/>
            <a:ext cx="0" cy="7772400"/>
          </a:xfrm>
          <a:prstGeom prst="straightConnector1">
            <a:avLst/>
          </a:prstGeom>
          <a:noFill/>
          <a:ln w="9525" cap="flat" cmpd="sng">
            <a:solidFill>
              <a:srgbClr val="C8C8C8"/>
            </a:solidFill>
            <a:prstDash val="dash"/>
            <a:miter lim="800000"/>
            <a:headEnd type="none" w="sm" len="sm"/>
            <a:tailEnd type="none" w="sm" len="sm"/>
          </a:ln>
        </p:spPr>
      </p:cxnSp>
      <p:sp>
        <p:nvSpPr>
          <p:cNvPr id="39" name="Google Shape;39;p4"/>
          <p:cNvSpPr/>
          <p:nvPr/>
        </p:nvSpPr>
        <p:spPr>
          <a:xfrm>
            <a:off x="3849624" y="685800"/>
            <a:ext cx="2450592" cy="3950392"/>
          </a:xfrm>
          <a:prstGeom prst="rect">
            <a:avLst/>
          </a:prstGeom>
          <a:solidFill>
            <a:srgbClr val="FCF3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cxnSp>
        <p:nvCxnSpPr>
          <p:cNvPr id="40" name="Google Shape;40;p4"/>
          <p:cNvCxnSpPr/>
          <p:nvPr/>
        </p:nvCxnSpPr>
        <p:spPr>
          <a:xfrm>
            <a:off x="3383280" y="0"/>
            <a:ext cx="0" cy="7772400"/>
          </a:xfrm>
          <a:prstGeom prst="straightConnector1">
            <a:avLst/>
          </a:prstGeom>
          <a:noFill/>
          <a:ln w="9525" cap="flat" cmpd="sng">
            <a:solidFill>
              <a:srgbClr val="C8C8C8"/>
            </a:solidFill>
            <a:prstDash val="dash"/>
            <a:miter lim="800000"/>
            <a:headEnd type="none" w="sm" len="sm"/>
            <a:tailEnd type="none" w="sm" len="sm"/>
          </a:ln>
        </p:spPr>
      </p:cxnSp>
      <p:sp>
        <p:nvSpPr>
          <p:cNvPr id="41" name="Google Shape;41;p4"/>
          <p:cNvSpPr/>
          <p:nvPr/>
        </p:nvSpPr>
        <p:spPr>
          <a:xfrm>
            <a:off x="457200" y="457200"/>
            <a:ext cx="2450592" cy="1828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42" name="Google Shape;42;p4"/>
          <p:cNvSpPr/>
          <p:nvPr/>
        </p:nvSpPr>
        <p:spPr>
          <a:xfrm>
            <a:off x="457200" y="6854395"/>
            <a:ext cx="2450592"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43" name="Google Shape;43;p4"/>
          <p:cNvSpPr>
            <a:spLocks noGrp="1"/>
          </p:cNvSpPr>
          <p:nvPr>
            <p:ph type="pic" idx="2"/>
          </p:nvPr>
        </p:nvSpPr>
        <p:spPr>
          <a:xfrm>
            <a:off x="457200" y="685800"/>
            <a:ext cx="2450592" cy="2276856"/>
          </a:xfrm>
          <a:prstGeom prst="rect">
            <a:avLst/>
          </a:prstGeom>
          <a:noFill/>
          <a:ln>
            <a:noFill/>
          </a:ln>
        </p:spPr>
        <p:txBody>
          <a:bodyPr spcFirstLastPara="1" wrap="square" lIns="91425" tIns="457200" rIns="91425" bIns="45700" anchor="t" anchorCtr="0">
            <a:normAutofit/>
          </a:bodyPr>
          <a:lstStyle>
            <a:lvl1pPr marR="0" lvl="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onstantia"/>
                <a:ea typeface="Constantia"/>
                <a:cs typeface="Constantia"/>
                <a:sym typeface="Constantia"/>
              </a:defRPr>
            </a:lvl1pPr>
            <a:lvl2pPr marR="0" lvl="1"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R="0" lvl="2"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R="0" lvl="3"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R="0" lvl="4"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R="0" lvl="5"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R="0" lvl="6"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R="0" lvl="7"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R="0" lvl="8"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44" name="Google Shape;44;p4"/>
          <p:cNvSpPr/>
          <p:nvPr/>
        </p:nvSpPr>
        <p:spPr>
          <a:xfrm>
            <a:off x="3849624" y="457200"/>
            <a:ext cx="2450592" cy="18288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45" name="Google Shape;45;p4"/>
          <p:cNvSpPr/>
          <p:nvPr/>
        </p:nvSpPr>
        <p:spPr>
          <a:xfrm>
            <a:off x="3849624" y="6854395"/>
            <a:ext cx="2450592" cy="457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46" name="Google Shape;46;p4"/>
          <p:cNvSpPr/>
          <p:nvPr/>
        </p:nvSpPr>
        <p:spPr>
          <a:xfrm>
            <a:off x="7232904" y="457200"/>
            <a:ext cx="2359152" cy="1828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47" name="Google Shape;47;p4"/>
          <p:cNvSpPr/>
          <p:nvPr/>
        </p:nvSpPr>
        <p:spPr>
          <a:xfrm>
            <a:off x="7232904" y="6854395"/>
            <a:ext cx="2359152"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48" name="Google Shape;48;p4"/>
          <p:cNvSpPr txBox="1">
            <a:spLocks noGrp="1"/>
          </p:cNvSpPr>
          <p:nvPr>
            <p:ph type="body" idx="1"/>
          </p:nvPr>
        </p:nvSpPr>
        <p:spPr>
          <a:xfrm>
            <a:off x="457200" y="3004771"/>
            <a:ext cx="2450592" cy="662354"/>
          </a:xfrm>
          <a:prstGeom prst="rect">
            <a:avLst/>
          </a:prstGeom>
          <a:noFill/>
          <a:ln>
            <a:noFill/>
          </a:ln>
        </p:spPr>
        <p:txBody>
          <a:bodyPr spcFirstLastPara="1" wrap="square" lIns="91425" tIns="45700" rIns="91425" bIns="0" anchor="b" anchorCtr="0">
            <a:noAutofit/>
          </a:bodyPr>
          <a:lstStyle>
            <a:lvl1pPr marL="457200" lvl="0" indent="-228600" algn="l">
              <a:lnSpc>
                <a:spcPct val="114000"/>
              </a:lnSpc>
              <a:spcBef>
                <a:spcPts val="800"/>
              </a:spcBef>
              <a:spcAft>
                <a:spcPts val="0"/>
              </a:spcAft>
              <a:buClr>
                <a:schemeClr val="accent1"/>
              </a:buClr>
              <a:buSzPts val="2000"/>
              <a:buNone/>
              <a:defRPr sz="2000">
                <a:solidFill>
                  <a:schemeClr val="accent1"/>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49" name="Google Shape;49;p4"/>
          <p:cNvSpPr txBox="1">
            <a:spLocks noGrp="1"/>
          </p:cNvSpPr>
          <p:nvPr>
            <p:ph type="body" idx="3"/>
          </p:nvPr>
        </p:nvSpPr>
        <p:spPr>
          <a:xfrm>
            <a:off x="4114800" y="914400"/>
            <a:ext cx="1943100" cy="3352800"/>
          </a:xfrm>
          <a:prstGeom prst="rect">
            <a:avLst/>
          </a:prstGeom>
          <a:noFill/>
          <a:ln>
            <a:noFill/>
          </a:ln>
        </p:spPr>
        <p:txBody>
          <a:bodyPr spcFirstLastPara="1" wrap="square" lIns="91425" tIns="91425" rIns="91425" bIns="91425" anchor="ctr" anchorCtr="0">
            <a:noAutofit/>
          </a:bodyPr>
          <a:lstStyle>
            <a:lvl1pPr marL="457200" lvl="0" indent="-228600" algn="l">
              <a:lnSpc>
                <a:spcPct val="130000"/>
              </a:lnSpc>
              <a:spcBef>
                <a:spcPts val="800"/>
              </a:spcBef>
              <a:spcAft>
                <a:spcPts val="0"/>
              </a:spcAft>
              <a:buClr>
                <a:schemeClr val="dk1"/>
              </a:buClr>
              <a:buSzPts val="1600"/>
              <a:buNone/>
              <a:defRPr sz="1600">
                <a:solidFill>
                  <a:schemeClr val="dk1"/>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50" name="Google Shape;50;p4"/>
          <p:cNvSpPr>
            <a:spLocks noGrp="1"/>
          </p:cNvSpPr>
          <p:nvPr>
            <p:ph type="pic" idx="4"/>
          </p:nvPr>
        </p:nvSpPr>
        <p:spPr>
          <a:xfrm>
            <a:off x="3849624" y="4690587"/>
            <a:ext cx="2450592" cy="2110626"/>
          </a:xfrm>
          <a:prstGeom prst="rect">
            <a:avLst/>
          </a:prstGeom>
          <a:noFill/>
          <a:ln>
            <a:noFill/>
          </a:ln>
        </p:spPr>
        <p:txBody>
          <a:bodyPr spcFirstLastPara="1" wrap="square" lIns="91425" tIns="457200" rIns="91425" bIns="45700" anchor="t" anchorCtr="0">
            <a:normAutofit/>
          </a:bodyPr>
          <a:lstStyle>
            <a:lvl1pPr marR="0" lvl="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onstantia"/>
                <a:ea typeface="Constantia"/>
                <a:cs typeface="Constantia"/>
                <a:sym typeface="Constantia"/>
              </a:defRPr>
            </a:lvl1pPr>
            <a:lvl2pPr marR="0" lvl="1"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R="0" lvl="2"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R="0" lvl="3"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R="0" lvl="4"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R="0" lvl="5"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R="0" lvl="6"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R="0" lvl="7"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R="0" lvl="8"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51" name="Google Shape;51;p4"/>
          <p:cNvSpPr txBox="1">
            <a:spLocks noGrp="1"/>
          </p:cNvSpPr>
          <p:nvPr>
            <p:ph type="body" idx="5"/>
          </p:nvPr>
        </p:nvSpPr>
        <p:spPr>
          <a:xfrm>
            <a:off x="7235571" y="4636192"/>
            <a:ext cx="2359152" cy="237054"/>
          </a:xfrm>
          <a:prstGeom prst="rect">
            <a:avLst/>
          </a:prstGeom>
          <a:noFill/>
          <a:ln>
            <a:noFill/>
          </a:ln>
        </p:spPr>
        <p:txBody>
          <a:bodyPr spcFirstLastPara="1" wrap="square" lIns="91425" tIns="45700" rIns="91425" bIns="0" anchor="b" anchorCtr="0">
            <a:noAutofit/>
          </a:bodyPr>
          <a:lstStyle>
            <a:lvl1pPr marL="457200" lvl="0" indent="-228600" algn="l">
              <a:lnSpc>
                <a:spcPct val="114000"/>
              </a:lnSpc>
              <a:spcBef>
                <a:spcPts val="800"/>
              </a:spcBef>
              <a:spcAft>
                <a:spcPts val="0"/>
              </a:spcAft>
              <a:buClr>
                <a:schemeClr val="accent1"/>
              </a:buClr>
              <a:buSzPts val="1200"/>
              <a:buNone/>
              <a:defRPr sz="1200">
                <a:solidFill>
                  <a:schemeClr val="accent1"/>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52" name="Google Shape;52;p4"/>
          <p:cNvSpPr txBox="1">
            <a:spLocks noGrp="1"/>
          </p:cNvSpPr>
          <p:nvPr>
            <p:ph type="body" idx="6"/>
          </p:nvPr>
        </p:nvSpPr>
        <p:spPr>
          <a:xfrm>
            <a:off x="7235571" y="2854381"/>
            <a:ext cx="2359152" cy="237054"/>
          </a:xfrm>
          <a:prstGeom prst="rect">
            <a:avLst/>
          </a:prstGeom>
          <a:noFill/>
          <a:ln>
            <a:noFill/>
          </a:ln>
        </p:spPr>
        <p:txBody>
          <a:bodyPr spcFirstLastPara="1" wrap="square" lIns="91425" tIns="45700" rIns="91425" bIns="0" anchor="b" anchorCtr="0">
            <a:noAutofit/>
          </a:bodyPr>
          <a:lstStyle>
            <a:lvl1pPr marL="457200" lvl="0" indent="-228600" algn="l">
              <a:lnSpc>
                <a:spcPct val="114000"/>
              </a:lnSpc>
              <a:spcBef>
                <a:spcPts val="800"/>
              </a:spcBef>
              <a:spcAft>
                <a:spcPts val="0"/>
              </a:spcAft>
              <a:buClr>
                <a:schemeClr val="accent1"/>
              </a:buClr>
              <a:buSzPts val="1200"/>
              <a:buNone/>
              <a:defRPr sz="1200">
                <a:solidFill>
                  <a:schemeClr val="accent1"/>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53" name="Google Shape;53;p4"/>
          <p:cNvSpPr txBox="1">
            <a:spLocks noGrp="1"/>
          </p:cNvSpPr>
          <p:nvPr>
            <p:ph type="body" idx="7"/>
          </p:nvPr>
        </p:nvSpPr>
        <p:spPr>
          <a:xfrm>
            <a:off x="7235571" y="933388"/>
            <a:ext cx="2359152" cy="237054"/>
          </a:xfrm>
          <a:prstGeom prst="rect">
            <a:avLst/>
          </a:prstGeom>
          <a:noFill/>
          <a:ln>
            <a:noFill/>
          </a:ln>
        </p:spPr>
        <p:txBody>
          <a:bodyPr spcFirstLastPara="1" wrap="square" lIns="91425" tIns="45700" rIns="91425" bIns="0" anchor="b" anchorCtr="0">
            <a:noAutofit/>
          </a:bodyPr>
          <a:lstStyle>
            <a:lvl1pPr marL="457200" lvl="0" indent="-228600" algn="l">
              <a:lnSpc>
                <a:spcPct val="114000"/>
              </a:lnSpc>
              <a:spcBef>
                <a:spcPts val="800"/>
              </a:spcBef>
              <a:spcAft>
                <a:spcPts val="0"/>
              </a:spcAft>
              <a:buClr>
                <a:schemeClr val="accent1"/>
              </a:buClr>
              <a:buSzPts val="1200"/>
              <a:buNone/>
              <a:defRPr sz="1200">
                <a:solidFill>
                  <a:schemeClr val="accent1"/>
                </a:solidFil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54" name="Google Shape;54;p4"/>
          <p:cNvSpPr txBox="1">
            <a:spLocks noGrp="1"/>
          </p:cNvSpPr>
          <p:nvPr>
            <p:ph type="body" idx="8"/>
          </p:nvPr>
        </p:nvSpPr>
        <p:spPr>
          <a:xfrm>
            <a:off x="457200" y="3704131"/>
            <a:ext cx="2450592" cy="3074219"/>
          </a:xfrm>
          <a:prstGeom prst="rect">
            <a:avLst/>
          </a:prstGeom>
          <a:noFill/>
          <a:ln>
            <a:noFill/>
          </a:ln>
        </p:spPr>
        <p:txBody>
          <a:bodyPr spcFirstLastPara="1" wrap="square" lIns="91425" tIns="45700" rIns="91425" bIns="45700" anchor="t" anchorCtr="0">
            <a:noAutofit/>
          </a:bodyPr>
          <a:lstStyle>
            <a:lvl1pPr marL="457200" lvl="0" indent="-285750" algn="l">
              <a:lnSpc>
                <a:spcPct val="100000"/>
              </a:lnSpc>
              <a:spcBef>
                <a:spcPts val="600"/>
              </a:spcBef>
              <a:spcAft>
                <a:spcPts val="0"/>
              </a:spcAft>
              <a:buClr>
                <a:schemeClr val="dk1"/>
              </a:buClr>
              <a:buSzPts val="900"/>
              <a:buFont typeface="Arial"/>
              <a:buChar char="•"/>
              <a:defRPr sz="900">
                <a:solidFill>
                  <a:schemeClr val="dk1"/>
                </a:solidFil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
        <p:nvSpPr>
          <p:cNvPr id="55" name="Google Shape;55;p4"/>
          <p:cNvSpPr txBox="1">
            <a:spLocks noGrp="1"/>
          </p:cNvSpPr>
          <p:nvPr>
            <p:ph type="body" idx="9"/>
          </p:nvPr>
        </p:nvSpPr>
        <p:spPr>
          <a:xfrm>
            <a:off x="7235571" y="1170442"/>
            <a:ext cx="2359152" cy="1560646"/>
          </a:xfrm>
          <a:prstGeom prst="rect">
            <a:avLst/>
          </a:prstGeom>
          <a:noFill/>
          <a:ln>
            <a:noFill/>
          </a:ln>
        </p:spPr>
        <p:txBody>
          <a:bodyPr spcFirstLastPara="1" wrap="square" lIns="91425" tIns="45700" rIns="91425" bIns="45700" anchor="t" anchorCtr="0">
            <a:noAutofit/>
          </a:bodyPr>
          <a:lstStyle>
            <a:lvl1pPr marL="457200" lvl="0" indent="-285750" algn="l">
              <a:lnSpc>
                <a:spcPct val="100000"/>
              </a:lnSpc>
              <a:spcBef>
                <a:spcPts val="600"/>
              </a:spcBef>
              <a:spcAft>
                <a:spcPts val="0"/>
              </a:spcAft>
              <a:buClr>
                <a:schemeClr val="dk1"/>
              </a:buClr>
              <a:buSzPts val="900"/>
              <a:buFont typeface="Arial"/>
              <a:buChar char="•"/>
              <a:defRPr sz="900">
                <a:solidFill>
                  <a:schemeClr val="dk1"/>
                </a:solidFil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
        <p:nvSpPr>
          <p:cNvPr id="56" name="Google Shape;56;p4"/>
          <p:cNvSpPr txBox="1">
            <a:spLocks noGrp="1"/>
          </p:cNvSpPr>
          <p:nvPr>
            <p:ph type="body" idx="13"/>
          </p:nvPr>
        </p:nvSpPr>
        <p:spPr>
          <a:xfrm>
            <a:off x="7235571" y="3091437"/>
            <a:ext cx="2359152" cy="1393177"/>
          </a:xfrm>
          <a:prstGeom prst="rect">
            <a:avLst/>
          </a:prstGeom>
          <a:noFill/>
          <a:ln>
            <a:noFill/>
          </a:ln>
        </p:spPr>
        <p:txBody>
          <a:bodyPr spcFirstLastPara="1" wrap="square" lIns="91425" tIns="45700" rIns="91425" bIns="45700" anchor="t" anchorCtr="0">
            <a:noAutofit/>
          </a:bodyPr>
          <a:lstStyle>
            <a:lvl1pPr marL="457200" lvl="0" indent="-285750" algn="l">
              <a:lnSpc>
                <a:spcPct val="100000"/>
              </a:lnSpc>
              <a:spcBef>
                <a:spcPts val="600"/>
              </a:spcBef>
              <a:spcAft>
                <a:spcPts val="0"/>
              </a:spcAft>
              <a:buClr>
                <a:schemeClr val="dk1"/>
              </a:buClr>
              <a:buSzPts val="900"/>
              <a:buFont typeface="Arial"/>
              <a:buChar char="•"/>
              <a:defRPr sz="900">
                <a:solidFill>
                  <a:schemeClr val="dk1"/>
                </a:solidFil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
        <p:nvSpPr>
          <p:cNvPr id="57" name="Google Shape;57;p4"/>
          <p:cNvSpPr txBox="1">
            <a:spLocks noGrp="1"/>
          </p:cNvSpPr>
          <p:nvPr>
            <p:ph type="body" idx="14"/>
          </p:nvPr>
        </p:nvSpPr>
        <p:spPr>
          <a:xfrm>
            <a:off x="7235571" y="4873246"/>
            <a:ext cx="2359152" cy="1905104"/>
          </a:xfrm>
          <a:prstGeom prst="rect">
            <a:avLst/>
          </a:prstGeom>
          <a:noFill/>
          <a:ln>
            <a:noFill/>
          </a:ln>
        </p:spPr>
        <p:txBody>
          <a:bodyPr spcFirstLastPara="1" wrap="square" lIns="91425" tIns="45700" rIns="91425" bIns="45700" anchor="t" anchorCtr="0">
            <a:noAutofit/>
          </a:bodyPr>
          <a:lstStyle>
            <a:lvl1pPr marL="457200" lvl="0" indent="-285750" algn="l">
              <a:lnSpc>
                <a:spcPct val="100000"/>
              </a:lnSpc>
              <a:spcBef>
                <a:spcPts val="600"/>
              </a:spcBef>
              <a:spcAft>
                <a:spcPts val="0"/>
              </a:spcAft>
              <a:buClr>
                <a:schemeClr val="dk1"/>
              </a:buClr>
              <a:buSzPts val="900"/>
              <a:buFont typeface="Arial"/>
              <a:buChar char="•"/>
              <a:defRPr sz="900">
                <a:solidFill>
                  <a:schemeClr val="dk1"/>
                </a:solidFil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91515" y="413810"/>
            <a:ext cx="8675370" cy="15023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Constantia"/>
              <a:buNone/>
              <a:defRPr sz="3200" b="0" i="0" u="none" strike="noStrike" cap="non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100"/>
              </a:spcBef>
              <a:spcAft>
                <a:spcPts val="0"/>
              </a:spcAft>
              <a:buClr>
                <a:schemeClr val="dk1"/>
              </a:buClr>
              <a:buSzPts val="2000"/>
              <a:buFont typeface="Arial"/>
              <a:buChar char="•"/>
              <a:defRPr sz="2000" b="0" i="0" u="none" strike="noStrike" cap="none">
                <a:solidFill>
                  <a:schemeClr val="dk1"/>
                </a:solidFill>
                <a:latin typeface="Constantia"/>
                <a:ea typeface="Constantia"/>
                <a:cs typeface="Constantia"/>
                <a:sym typeface="Constantia"/>
              </a:defRPr>
            </a:lvl1pPr>
            <a:lvl2pPr marL="914400" marR="0" lvl="1" indent="-342900"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2pPr>
            <a:lvl3pPr marL="1371600" marR="0" lvl="2" indent="-330200"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3pPr>
            <a:lvl4pPr marL="1828800" marR="0" lvl="3" indent="-317500"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4pPr>
            <a:lvl5pPr marL="2286000" marR="0" lvl="4" indent="-317500"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Constantia"/>
                <a:ea typeface="Constantia"/>
                <a:cs typeface="Constantia"/>
                <a:sym typeface="Constantia"/>
              </a:defRPr>
            </a:lvl5pPr>
            <a:lvl6pPr marL="2743200" marR="0" lvl="5"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6pPr>
            <a:lvl7pPr marL="3200400" marR="0" lvl="6"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7pPr>
            <a:lvl8pPr marL="3657600" marR="0" lvl="7"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8pPr>
            <a:lvl9pPr marL="4114800" marR="0" lvl="8"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onstantia"/>
                <a:ea typeface="Constantia"/>
                <a:cs typeface="Constantia"/>
                <a:sym typeface="Constantia"/>
              </a:defRPr>
            </a:lvl9pPr>
          </a:lstStyle>
          <a:p>
            <a:endParaRPr/>
          </a:p>
        </p:txBody>
      </p:sp>
      <p:sp>
        <p:nvSpPr>
          <p:cNvPr id="12" name="Google Shape;12;p2"/>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320" b="0" i="0" u="none" strike="noStrike" cap="none">
                <a:solidFill>
                  <a:srgbClr val="999999"/>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13" name="Google Shape;13;p2"/>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320" b="0" i="0" u="none" strike="noStrike" cap="none">
                <a:solidFill>
                  <a:srgbClr val="999999"/>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14" name="Google Shape;14;p2"/>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20" b="0" i="0" u="none" strike="noStrike" cap="none">
                <a:solidFill>
                  <a:srgbClr val="999999"/>
                </a:solidFill>
                <a:latin typeface="Constantia"/>
                <a:ea typeface="Constantia"/>
                <a:cs typeface="Constantia"/>
                <a:sym typeface="Constantia"/>
              </a:defRPr>
            </a:lvl1pPr>
            <a:lvl2pPr marL="0" marR="0" lvl="1" indent="0" algn="r" rtl="0">
              <a:spcBef>
                <a:spcPts val="0"/>
              </a:spcBef>
              <a:buNone/>
              <a:defRPr sz="1320" b="0" i="0" u="none" strike="noStrike" cap="none">
                <a:solidFill>
                  <a:srgbClr val="999999"/>
                </a:solidFill>
                <a:latin typeface="Constantia"/>
                <a:ea typeface="Constantia"/>
                <a:cs typeface="Constantia"/>
                <a:sym typeface="Constantia"/>
              </a:defRPr>
            </a:lvl2pPr>
            <a:lvl3pPr marL="0" marR="0" lvl="2" indent="0" algn="r" rtl="0">
              <a:spcBef>
                <a:spcPts val="0"/>
              </a:spcBef>
              <a:buNone/>
              <a:defRPr sz="1320" b="0" i="0" u="none" strike="noStrike" cap="none">
                <a:solidFill>
                  <a:srgbClr val="999999"/>
                </a:solidFill>
                <a:latin typeface="Constantia"/>
                <a:ea typeface="Constantia"/>
                <a:cs typeface="Constantia"/>
                <a:sym typeface="Constantia"/>
              </a:defRPr>
            </a:lvl3pPr>
            <a:lvl4pPr marL="0" marR="0" lvl="3" indent="0" algn="r" rtl="0">
              <a:spcBef>
                <a:spcPts val="0"/>
              </a:spcBef>
              <a:buNone/>
              <a:defRPr sz="1320" b="0" i="0" u="none" strike="noStrike" cap="none">
                <a:solidFill>
                  <a:srgbClr val="999999"/>
                </a:solidFill>
                <a:latin typeface="Constantia"/>
                <a:ea typeface="Constantia"/>
                <a:cs typeface="Constantia"/>
                <a:sym typeface="Constantia"/>
              </a:defRPr>
            </a:lvl4pPr>
            <a:lvl5pPr marL="0" marR="0" lvl="4" indent="0" algn="r" rtl="0">
              <a:spcBef>
                <a:spcPts val="0"/>
              </a:spcBef>
              <a:buNone/>
              <a:defRPr sz="1320" b="0" i="0" u="none" strike="noStrike" cap="none">
                <a:solidFill>
                  <a:srgbClr val="999999"/>
                </a:solidFill>
                <a:latin typeface="Constantia"/>
                <a:ea typeface="Constantia"/>
                <a:cs typeface="Constantia"/>
                <a:sym typeface="Constantia"/>
              </a:defRPr>
            </a:lvl5pPr>
            <a:lvl6pPr marL="0" marR="0" lvl="5" indent="0" algn="r" rtl="0">
              <a:spcBef>
                <a:spcPts val="0"/>
              </a:spcBef>
              <a:buNone/>
              <a:defRPr sz="1320" b="0" i="0" u="none" strike="noStrike" cap="none">
                <a:solidFill>
                  <a:srgbClr val="999999"/>
                </a:solidFill>
                <a:latin typeface="Constantia"/>
                <a:ea typeface="Constantia"/>
                <a:cs typeface="Constantia"/>
                <a:sym typeface="Constantia"/>
              </a:defRPr>
            </a:lvl6pPr>
            <a:lvl7pPr marL="0" marR="0" lvl="6" indent="0" algn="r" rtl="0">
              <a:spcBef>
                <a:spcPts val="0"/>
              </a:spcBef>
              <a:buNone/>
              <a:defRPr sz="1320" b="0" i="0" u="none" strike="noStrike" cap="none">
                <a:solidFill>
                  <a:srgbClr val="999999"/>
                </a:solidFill>
                <a:latin typeface="Constantia"/>
                <a:ea typeface="Constantia"/>
                <a:cs typeface="Constantia"/>
                <a:sym typeface="Constantia"/>
              </a:defRPr>
            </a:lvl7pPr>
            <a:lvl8pPr marL="0" marR="0" lvl="7" indent="0" algn="r" rtl="0">
              <a:spcBef>
                <a:spcPts val="0"/>
              </a:spcBef>
              <a:buNone/>
              <a:defRPr sz="1320" b="0" i="0" u="none" strike="noStrike" cap="none">
                <a:solidFill>
                  <a:srgbClr val="999999"/>
                </a:solidFill>
                <a:latin typeface="Constantia"/>
                <a:ea typeface="Constantia"/>
                <a:cs typeface="Constantia"/>
                <a:sym typeface="Constantia"/>
              </a:defRPr>
            </a:lvl8pPr>
            <a:lvl9pPr marL="0" marR="0" lvl="8" indent="0" algn="r" rtl="0">
              <a:spcBef>
                <a:spcPts val="0"/>
              </a:spcBef>
              <a:buNone/>
              <a:defRPr sz="1320" b="0" i="0" u="none" strike="noStrike" cap="none">
                <a:solidFill>
                  <a:srgbClr val="999999"/>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
          <p:cNvSpPr/>
          <p:nvPr/>
        </p:nvSpPr>
        <p:spPr>
          <a:xfrm>
            <a:off x="10287000" y="0"/>
            <a:ext cx="1828800" cy="7767851"/>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0" u="none" strike="noStrike" cap="none">
                <a:solidFill>
                  <a:srgbClr val="7F7F7F"/>
                </a:solidFill>
                <a:latin typeface="Calibri"/>
                <a:ea typeface="Calibri"/>
                <a:cs typeface="Calibri"/>
                <a:sym typeface="Calibri"/>
              </a:rPr>
              <a:t>Printing:</a:t>
            </a:r>
            <a:endParaRPr/>
          </a:p>
          <a:p>
            <a:pPr marL="0" marR="0" lvl="0" indent="0" algn="l" rtl="0">
              <a:spcBef>
                <a:spcPts val="300"/>
              </a:spcBef>
              <a:spcAft>
                <a:spcPts val="0"/>
              </a:spcAft>
              <a:buNone/>
            </a:pPr>
            <a:r>
              <a:rPr lang="en-US" sz="1000" b="0" i="0" u="none" strike="noStrike" cap="none">
                <a:solidFill>
                  <a:srgbClr val="7F7F7F"/>
                </a:solidFill>
                <a:latin typeface="Calibri"/>
                <a:ea typeface="Calibri"/>
                <a:cs typeface="Calibri"/>
                <a:sym typeface="Calibri"/>
              </a:rPr>
              <a:t>Your printer might not print the same way our printers do, so make sure to try a couple of test prints. If things aren’t aligning quite right, experiment with the Scale to Fit Paper setting. It’s located in the Print dialog – just click Full Page Slides to get to it.</a:t>
            </a:r>
            <a:endParaRPr/>
          </a:p>
          <a:p>
            <a:pPr marL="0" marR="0" lvl="0" indent="0" algn="l" rtl="0">
              <a:spcBef>
                <a:spcPts val="600"/>
              </a:spcBef>
              <a:spcAft>
                <a:spcPts val="0"/>
              </a:spcAft>
              <a:buNone/>
            </a:pPr>
            <a:r>
              <a:rPr lang="en-US" sz="1000" b="0" i="0" u="none" strike="noStrike" cap="none">
                <a:solidFill>
                  <a:srgbClr val="7F7F7F"/>
                </a:solidFill>
                <a:latin typeface="Calibri"/>
                <a:ea typeface="Calibri"/>
                <a:cs typeface="Calibri"/>
                <a:sym typeface="Calibri"/>
              </a:rPr>
              <a:t>And did you notice we made fold marks for you? They are really light, but if you don’t like them showing on your brochure, click View, Slide Master, and delete them before you print.</a:t>
            </a:r>
            <a:endParaRPr/>
          </a:p>
          <a:p>
            <a:pPr marL="0" marR="0" lvl="0" indent="0" algn="l" rtl="0">
              <a:spcBef>
                <a:spcPts val="600"/>
              </a:spcBef>
              <a:spcAft>
                <a:spcPts val="0"/>
              </a:spcAft>
              <a:buNone/>
            </a:pPr>
            <a:r>
              <a:rPr lang="en-US" sz="1600" b="0" i="0" u="none" strike="noStrike" cap="none">
                <a:solidFill>
                  <a:srgbClr val="7F7F7F"/>
                </a:solidFill>
                <a:latin typeface="Calibri"/>
                <a:ea typeface="Calibri"/>
                <a:cs typeface="Calibri"/>
                <a:sym typeface="Calibri"/>
              </a:rPr>
              <a:t>Customizing the Content:</a:t>
            </a:r>
            <a:endParaRPr/>
          </a:p>
          <a:p>
            <a:pPr marL="0" marR="0" lvl="0" indent="0" algn="l" rtl="0">
              <a:spcBef>
                <a:spcPts val="300"/>
              </a:spcBef>
              <a:spcAft>
                <a:spcPts val="0"/>
              </a:spcAft>
              <a:buNone/>
            </a:pPr>
            <a:r>
              <a:rPr lang="en-US" sz="1000" b="0" i="0" u="none" strike="noStrike" cap="none">
                <a:solidFill>
                  <a:srgbClr val="7F7F7F"/>
                </a:solidFill>
                <a:latin typeface="Calibri"/>
                <a:ea typeface="Calibri"/>
                <a:cs typeface="Calibri"/>
                <a:sym typeface="Calibri"/>
              </a:rPr>
              <a:t>The placeholders in this brochure are formatted for you. If you want to add or remove bullet points from text, just click the Bullets button on the Home tab.</a:t>
            </a:r>
            <a:endParaRPr/>
          </a:p>
          <a:p>
            <a:pPr marL="0" marR="0" lvl="0" indent="0" algn="l" rtl="0">
              <a:spcBef>
                <a:spcPts val="600"/>
              </a:spcBef>
              <a:spcAft>
                <a:spcPts val="0"/>
              </a:spcAft>
              <a:buNone/>
            </a:pPr>
            <a:r>
              <a:rPr lang="en-US" sz="1000" b="0" i="0" u="none" strike="noStrike" cap="none">
                <a:solidFill>
                  <a:srgbClr val="7F7F7F"/>
                </a:solidFill>
                <a:latin typeface="Calibri"/>
                <a:ea typeface="Calibri"/>
                <a:cs typeface="Calibri"/>
                <a:sym typeface="Calibri"/>
              </a:rPr>
              <a:t>If you need more placeholders for titles, subtitles or body text, just make a copy of what you need and drag it into place. PowerPoint’s Smart Guides will help you align it with everything else.</a:t>
            </a:r>
            <a:endParaRPr/>
          </a:p>
          <a:p>
            <a:pPr marL="0" marR="0" lvl="0" indent="0" algn="l" rtl="0">
              <a:spcBef>
                <a:spcPts val="600"/>
              </a:spcBef>
              <a:spcAft>
                <a:spcPts val="0"/>
              </a:spcAft>
              <a:buNone/>
            </a:pPr>
            <a:r>
              <a:rPr lang="en-US" sz="1000" b="0" i="0" u="none" strike="noStrike" cap="none">
                <a:solidFill>
                  <a:srgbClr val="7F7F7F"/>
                </a:solidFill>
                <a:latin typeface="Calibri"/>
                <a:ea typeface="Calibri"/>
                <a:cs typeface="Calibri"/>
                <a:sym typeface="Calibri"/>
              </a:rPr>
              <a:t>Want to use your own pictures instead of ours? No problem! Just click a picture, press the Delete key, then click the icon to add your picture.</a:t>
            </a:r>
            <a:endParaRPr sz="1000" b="0" i="0" u="none" strike="noStrike" cap="none">
              <a:solidFill>
                <a:srgbClr val="7F7F7F"/>
              </a:solidFill>
              <a:latin typeface="Calibri"/>
              <a:ea typeface="Calibri"/>
              <a:cs typeface="Calibri"/>
              <a:sym typeface="Calibri"/>
            </a:endParaRPr>
          </a:p>
          <a:p>
            <a:pPr marL="0" marR="0" lvl="0" indent="0" algn="l" rtl="0">
              <a:spcBef>
                <a:spcPts val="600"/>
              </a:spcBef>
              <a:spcAft>
                <a:spcPts val="0"/>
              </a:spcAft>
              <a:buNone/>
            </a:pPr>
            <a:r>
              <a:rPr lang="en-US" sz="1000" b="0" i="0" u="none" strike="noStrike" cap="none">
                <a:solidFill>
                  <a:srgbClr val="7F7F7F"/>
                </a:solidFill>
                <a:latin typeface="Calibri"/>
                <a:ea typeface="Calibri"/>
                <a:cs typeface="Calibri"/>
                <a:sym typeface="Calibri"/>
              </a:rPr>
              <a:t>If you replace a photo with your own and it’s not a flawless fit for the space, you can crop it to fit in almost no time. Just select the picture and then, on the Picture tools Format tab, in the Size group, click Crop.</a:t>
            </a:r>
            <a:endParaRPr sz="1000" b="0" i="0" u="none" strike="noStrike" cap="none">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em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9300">
            <a:alpha val="34901"/>
          </a:srgbClr>
        </a:solidFill>
        <a:effectLst/>
      </p:bgPr>
    </p:bg>
    <p:spTree>
      <p:nvGrpSpPr>
        <p:cNvPr id="1" name="Shape 61"/>
        <p:cNvGrpSpPr/>
        <p:nvPr/>
      </p:nvGrpSpPr>
      <p:grpSpPr>
        <a:xfrm>
          <a:off x="0" y="0"/>
          <a:ext cx="0" cy="0"/>
          <a:chOff x="0" y="0"/>
          <a:chExt cx="0" cy="0"/>
        </a:xfrm>
      </p:grpSpPr>
      <p:pic>
        <p:nvPicPr>
          <p:cNvPr id="62" name="Google Shape;62;p1" descr="Starfish on beach" title="Travel Picture"/>
          <p:cNvPicPr preferRelativeResize="0">
            <a:picLocks noGrp="1"/>
          </p:cNvPicPr>
          <p:nvPr>
            <p:ph type="pic" idx="2"/>
          </p:nvPr>
        </p:nvPicPr>
        <p:blipFill rotWithShape="1">
          <a:blip r:embed="rId5">
            <a:alphaModFix/>
          </a:blip>
          <a:srcRect/>
          <a:stretch/>
        </p:blipFill>
        <p:spPr>
          <a:xfrm>
            <a:off x="438043" y="1597888"/>
            <a:ext cx="2359152" cy="3092981"/>
          </a:xfrm>
          <a:prstGeom prst="rect">
            <a:avLst/>
          </a:prstGeom>
          <a:noFill/>
          <a:ln>
            <a:noFill/>
          </a:ln>
        </p:spPr>
      </p:pic>
      <p:sp>
        <p:nvSpPr>
          <p:cNvPr id="63" name="Google Shape;63;p1"/>
          <p:cNvSpPr txBox="1">
            <a:spLocks noGrp="1"/>
          </p:cNvSpPr>
          <p:nvPr>
            <p:ph type="body" idx="5"/>
          </p:nvPr>
        </p:nvSpPr>
        <p:spPr>
          <a:xfrm>
            <a:off x="3758184" y="5148648"/>
            <a:ext cx="2449512" cy="266486"/>
          </a:xfrm>
          <a:prstGeom prst="rect">
            <a:avLst/>
          </a:prstGeom>
          <a:noFill/>
          <a:ln>
            <a:noFill/>
          </a:ln>
        </p:spPr>
        <p:txBody>
          <a:bodyPr spcFirstLastPara="1" wrap="square" lIns="91425" tIns="45700" rIns="91425" bIns="45700" anchor="t" anchorCtr="0">
            <a:noAutofit/>
          </a:bodyPr>
          <a:lstStyle/>
          <a:p>
            <a:pPr marL="0" lvl="0" indent="0" algn="ctr" rtl="0">
              <a:lnSpc>
                <a:spcPct val="85000"/>
              </a:lnSpc>
              <a:spcBef>
                <a:spcPts val="0"/>
              </a:spcBef>
              <a:spcAft>
                <a:spcPts val="0"/>
              </a:spcAft>
              <a:buClr>
                <a:schemeClr val="accent1"/>
              </a:buClr>
              <a:buSzPts val="1600"/>
              <a:buNone/>
            </a:pPr>
            <a:r>
              <a:rPr lang="en-US" i="1"/>
              <a:t>margie’s</a:t>
            </a:r>
            <a:r>
              <a:rPr lang="en-US"/>
              <a:t> </a:t>
            </a:r>
            <a:r>
              <a:rPr lang="en-US" b="1"/>
              <a:t>travel</a:t>
            </a:r>
            <a:endParaRPr/>
          </a:p>
        </p:txBody>
      </p:sp>
      <p:sp>
        <p:nvSpPr>
          <p:cNvPr id="64" name="Google Shape;64;p1"/>
          <p:cNvSpPr txBox="1">
            <a:spLocks noGrp="1"/>
          </p:cNvSpPr>
          <p:nvPr>
            <p:ph type="body" idx="6"/>
          </p:nvPr>
        </p:nvSpPr>
        <p:spPr>
          <a:xfrm>
            <a:off x="3758184" y="5465711"/>
            <a:ext cx="2449512" cy="42788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None/>
            </a:pPr>
            <a:r>
              <a:rPr lang="en-US"/>
              <a:t>4567 Main Street</a:t>
            </a:r>
            <a:endParaRPr/>
          </a:p>
          <a:p>
            <a:pPr marL="0" lvl="0" indent="0" algn="ctr" rtl="0">
              <a:lnSpc>
                <a:spcPct val="100000"/>
              </a:lnSpc>
              <a:spcBef>
                <a:spcPts val="0"/>
              </a:spcBef>
              <a:spcAft>
                <a:spcPts val="0"/>
              </a:spcAft>
              <a:buClr>
                <a:schemeClr val="dk1"/>
              </a:buClr>
              <a:buSzPts val="1100"/>
              <a:buNone/>
            </a:pPr>
            <a:r>
              <a:rPr lang="en-US"/>
              <a:t>Raleigh, NC 02134</a:t>
            </a:r>
            <a:endParaRPr/>
          </a:p>
        </p:txBody>
      </p:sp>
      <p:sp>
        <p:nvSpPr>
          <p:cNvPr id="65" name="Google Shape;65;p1"/>
          <p:cNvSpPr txBox="1">
            <a:spLocks noGrp="1"/>
          </p:cNvSpPr>
          <p:nvPr>
            <p:ph type="body" idx="7"/>
          </p:nvPr>
        </p:nvSpPr>
        <p:spPr>
          <a:xfrm>
            <a:off x="3758184" y="5910688"/>
            <a:ext cx="2449512" cy="1859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None/>
            </a:pPr>
            <a:r>
              <a:rPr lang="en-US"/>
              <a:t>(718) 555-1234</a:t>
            </a:r>
            <a:endParaRPr/>
          </a:p>
        </p:txBody>
      </p:sp>
      <p:sp>
        <p:nvSpPr>
          <p:cNvPr id="66" name="Google Shape;66;p1"/>
          <p:cNvSpPr txBox="1">
            <a:spLocks noGrp="1"/>
          </p:cNvSpPr>
          <p:nvPr>
            <p:ph type="body" idx="8"/>
          </p:nvPr>
        </p:nvSpPr>
        <p:spPr>
          <a:xfrm>
            <a:off x="3758184" y="6155974"/>
            <a:ext cx="2449512" cy="1859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None/>
            </a:pPr>
            <a:r>
              <a:rPr lang="en-US"/>
              <a:t>contact@margiestravel.com</a:t>
            </a:r>
            <a:endParaRPr/>
          </a:p>
        </p:txBody>
      </p:sp>
      <p:sp>
        <p:nvSpPr>
          <p:cNvPr id="67" name="Google Shape;67;p1"/>
          <p:cNvSpPr txBox="1">
            <a:spLocks noGrp="1"/>
          </p:cNvSpPr>
          <p:nvPr>
            <p:ph type="body" idx="9"/>
          </p:nvPr>
        </p:nvSpPr>
        <p:spPr>
          <a:xfrm>
            <a:off x="3758184" y="6854395"/>
            <a:ext cx="2449512" cy="44834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None/>
            </a:pPr>
            <a:r>
              <a:rPr lang="en-US"/>
              <a:t>www.margiestravel.com</a:t>
            </a:r>
            <a:endParaRPr/>
          </a:p>
        </p:txBody>
      </p:sp>
      <p:sp>
        <p:nvSpPr>
          <p:cNvPr id="68" name="Google Shape;68;p1"/>
          <p:cNvSpPr txBox="1">
            <a:spLocks noGrp="1"/>
          </p:cNvSpPr>
          <p:nvPr>
            <p:ph type="body" idx="13"/>
          </p:nvPr>
        </p:nvSpPr>
        <p:spPr>
          <a:xfrm>
            <a:off x="457200" y="4736592"/>
            <a:ext cx="2359152" cy="2075688"/>
          </a:xfrm>
          <a:prstGeom prst="rect">
            <a:avLst/>
          </a:prstGeom>
          <a:noFill/>
          <a:ln>
            <a:noFill/>
          </a:ln>
        </p:spPr>
        <p:txBody>
          <a:bodyPr spcFirstLastPara="1" wrap="square" lIns="182875" tIns="45700" rIns="182875" bIns="45700" anchor="ctr" anchorCtr="0">
            <a:noAutofit/>
          </a:bodyPr>
          <a:lstStyle/>
          <a:p>
            <a:pPr marL="0" lvl="0" indent="0" algn="l" rtl="0">
              <a:lnSpc>
                <a:spcPct val="130000"/>
              </a:lnSpc>
              <a:spcBef>
                <a:spcPts val="0"/>
              </a:spcBef>
              <a:spcAft>
                <a:spcPts val="0"/>
              </a:spcAft>
              <a:buClr>
                <a:schemeClr val="lt1"/>
              </a:buClr>
              <a:buSzPts val="1100"/>
              <a:buNone/>
            </a:pPr>
            <a:r>
              <a:rPr lang="en-US"/>
              <a:t>“We recommend Margie’s Travel to anyone who will listen to us.  They anticipated every need and solved every potential stressor.”</a:t>
            </a:r>
            <a:endParaRPr/>
          </a:p>
          <a:p>
            <a:pPr marL="0" lvl="0" indent="0" algn="l" rtl="0">
              <a:lnSpc>
                <a:spcPct val="130000"/>
              </a:lnSpc>
              <a:spcBef>
                <a:spcPts val="0"/>
              </a:spcBef>
              <a:spcAft>
                <a:spcPts val="0"/>
              </a:spcAft>
              <a:buClr>
                <a:schemeClr val="lt1"/>
              </a:buClr>
              <a:buSzPts val="1100"/>
              <a:buNone/>
            </a:pPr>
            <a:endParaRPr/>
          </a:p>
          <a:p>
            <a:pPr marL="0" lvl="0" indent="0" algn="r" rtl="0">
              <a:lnSpc>
                <a:spcPct val="130000"/>
              </a:lnSpc>
              <a:spcBef>
                <a:spcPts val="0"/>
              </a:spcBef>
              <a:spcAft>
                <a:spcPts val="0"/>
              </a:spcAft>
              <a:buClr>
                <a:schemeClr val="lt1"/>
              </a:buClr>
              <a:buSzPts val="1100"/>
              <a:buNone/>
            </a:pPr>
            <a:r>
              <a:rPr lang="en-US" i="1"/>
              <a:t>~ Henriette Andersen</a:t>
            </a:r>
            <a:endParaRPr/>
          </a:p>
        </p:txBody>
      </p:sp>
      <p:sp>
        <p:nvSpPr>
          <p:cNvPr id="69" name="Google Shape;69;p1"/>
          <p:cNvSpPr/>
          <p:nvPr/>
        </p:nvSpPr>
        <p:spPr>
          <a:xfrm>
            <a:off x="297421" y="1105593"/>
            <a:ext cx="2892000" cy="658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70" name="Google Shape;70;p1"/>
          <p:cNvSpPr/>
          <p:nvPr/>
        </p:nvSpPr>
        <p:spPr>
          <a:xfrm>
            <a:off x="0" y="0"/>
            <a:ext cx="10058400" cy="960582"/>
          </a:xfrm>
          <a:prstGeom prst="rect">
            <a:avLst/>
          </a:prstGeom>
          <a:solidFill>
            <a:srgbClr val="959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71" name="Google Shape;71;p1"/>
          <p:cNvSpPr txBox="1"/>
          <p:nvPr/>
        </p:nvSpPr>
        <p:spPr>
          <a:xfrm>
            <a:off x="160815" y="106911"/>
            <a:ext cx="645174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Black"/>
                <a:ea typeface="Arial Black"/>
                <a:cs typeface="Arial Black"/>
                <a:sym typeface="Arial Black"/>
              </a:rPr>
              <a:t>Hospital Visitor Hand Hygiene Bundle</a:t>
            </a:r>
            <a:endParaRPr/>
          </a:p>
        </p:txBody>
      </p:sp>
      <p:sp>
        <p:nvSpPr>
          <p:cNvPr id="72" name="Google Shape;72;p1"/>
          <p:cNvSpPr/>
          <p:nvPr/>
        </p:nvSpPr>
        <p:spPr>
          <a:xfrm>
            <a:off x="3624336" y="1107293"/>
            <a:ext cx="2884500" cy="658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73" name="Google Shape;73;p1"/>
          <p:cNvSpPr/>
          <p:nvPr/>
        </p:nvSpPr>
        <p:spPr>
          <a:xfrm>
            <a:off x="6954334" y="1038918"/>
            <a:ext cx="2894400" cy="6663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74" name="Google Shape;74;p1"/>
          <p:cNvSpPr/>
          <p:nvPr/>
        </p:nvSpPr>
        <p:spPr>
          <a:xfrm>
            <a:off x="287454" y="1060482"/>
            <a:ext cx="2901968" cy="242163"/>
          </a:xfrm>
          <a:prstGeom prst="rect">
            <a:avLst/>
          </a:prstGeom>
          <a:solidFill>
            <a:srgbClr val="3F4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Arial Black"/>
                <a:ea typeface="Arial Black"/>
                <a:cs typeface="Arial Black"/>
                <a:sym typeface="Arial Black"/>
              </a:rPr>
              <a:t>Introduction </a:t>
            </a:r>
            <a:endParaRPr/>
          </a:p>
        </p:txBody>
      </p:sp>
      <p:sp>
        <p:nvSpPr>
          <p:cNvPr id="75" name="Google Shape;75;p1"/>
          <p:cNvSpPr/>
          <p:nvPr/>
        </p:nvSpPr>
        <p:spPr>
          <a:xfrm>
            <a:off x="3629625" y="3981000"/>
            <a:ext cx="2884500" cy="257100"/>
          </a:xfrm>
          <a:prstGeom prst="rect">
            <a:avLst/>
          </a:prstGeom>
          <a:solidFill>
            <a:srgbClr val="3F4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Arial Black"/>
                <a:ea typeface="Arial Black"/>
                <a:cs typeface="Arial Black"/>
                <a:sym typeface="Arial Black"/>
              </a:rPr>
              <a:t>Evaluation Strategy </a:t>
            </a:r>
            <a:endParaRPr/>
          </a:p>
        </p:txBody>
      </p:sp>
      <p:sp>
        <p:nvSpPr>
          <p:cNvPr id="76" name="Google Shape;76;p1"/>
          <p:cNvSpPr/>
          <p:nvPr/>
        </p:nvSpPr>
        <p:spPr>
          <a:xfrm>
            <a:off x="283525" y="4986125"/>
            <a:ext cx="2895300" cy="282300"/>
          </a:xfrm>
          <a:prstGeom prst="rect">
            <a:avLst/>
          </a:prstGeom>
          <a:solidFill>
            <a:srgbClr val="3F4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Arial Black"/>
                <a:ea typeface="Arial Black"/>
                <a:cs typeface="Arial Black"/>
                <a:sym typeface="Arial Black"/>
              </a:rPr>
              <a:t>Project Goals</a:t>
            </a:r>
            <a:endParaRPr/>
          </a:p>
        </p:txBody>
      </p:sp>
      <p:sp>
        <p:nvSpPr>
          <p:cNvPr id="77" name="Google Shape;77;p1"/>
          <p:cNvSpPr/>
          <p:nvPr/>
        </p:nvSpPr>
        <p:spPr>
          <a:xfrm>
            <a:off x="3617110" y="5422764"/>
            <a:ext cx="2895300" cy="240000"/>
          </a:xfrm>
          <a:prstGeom prst="rect">
            <a:avLst/>
          </a:prstGeom>
          <a:solidFill>
            <a:srgbClr val="3F4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Arial Black"/>
                <a:ea typeface="Arial Black"/>
                <a:cs typeface="Arial Black"/>
                <a:sym typeface="Arial Black"/>
              </a:rPr>
              <a:t>Findings </a:t>
            </a:r>
            <a:endParaRPr/>
          </a:p>
        </p:txBody>
      </p:sp>
      <p:sp>
        <p:nvSpPr>
          <p:cNvPr id="78" name="Google Shape;78;p1"/>
          <p:cNvSpPr/>
          <p:nvPr/>
        </p:nvSpPr>
        <p:spPr>
          <a:xfrm>
            <a:off x="3629625" y="1065837"/>
            <a:ext cx="2884500" cy="257100"/>
          </a:xfrm>
          <a:prstGeom prst="rect">
            <a:avLst/>
          </a:prstGeom>
          <a:solidFill>
            <a:srgbClr val="3F4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Arial Black"/>
                <a:ea typeface="Arial Black"/>
                <a:cs typeface="Arial Black"/>
                <a:sym typeface="Arial Black"/>
              </a:rPr>
              <a:t>Project Description </a:t>
            </a:r>
            <a:endParaRPr/>
          </a:p>
        </p:txBody>
      </p:sp>
      <p:sp>
        <p:nvSpPr>
          <p:cNvPr id="79" name="Google Shape;79;p1"/>
          <p:cNvSpPr/>
          <p:nvPr/>
        </p:nvSpPr>
        <p:spPr>
          <a:xfrm>
            <a:off x="6954325" y="1038925"/>
            <a:ext cx="2895300" cy="268500"/>
          </a:xfrm>
          <a:prstGeom prst="rect">
            <a:avLst/>
          </a:prstGeom>
          <a:solidFill>
            <a:srgbClr val="3F4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Arial Black"/>
                <a:ea typeface="Arial Black"/>
                <a:cs typeface="Arial Black"/>
                <a:sym typeface="Arial Black"/>
              </a:rPr>
              <a:t>Conclusions and Implications </a:t>
            </a:r>
            <a:endParaRPr/>
          </a:p>
        </p:txBody>
      </p:sp>
      <p:sp>
        <p:nvSpPr>
          <p:cNvPr id="80" name="Google Shape;80;p1"/>
          <p:cNvSpPr/>
          <p:nvPr/>
        </p:nvSpPr>
        <p:spPr>
          <a:xfrm>
            <a:off x="6954325" y="3687777"/>
            <a:ext cx="2895300" cy="229800"/>
          </a:xfrm>
          <a:prstGeom prst="rect">
            <a:avLst/>
          </a:prstGeom>
          <a:solidFill>
            <a:srgbClr val="3F4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Arial Black"/>
                <a:ea typeface="Arial Black"/>
                <a:cs typeface="Arial Black"/>
                <a:sym typeface="Arial Black"/>
              </a:rPr>
              <a:t>Reference Literature </a:t>
            </a:r>
            <a:endParaRPr/>
          </a:p>
        </p:txBody>
      </p:sp>
      <p:sp>
        <p:nvSpPr>
          <p:cNvPr id="81" name="Google Shape;81;p1"/>
          <p:cNvSpPr txBox="1"/>
          <p:nvPr/>
        </p:nvSpPr>
        <p:spPr>
          <a:xfrm>
            <a:off x="292131" y="5268426"/>
            <a:ext cx="2893920" cy="3077725"/>
          </a:xfrm>
          <a:prstGeom prst="rect">
            <a:avLst/>
          </a:prstGeom>
          <a:noFill/>
          <a:ln>
            <a:noFill/>
          </a:ln>
        </p:spPr>
        <p:txBody>
          <a:bodyPr spcFirstLastPara="1" wrap="square" lIns="91425" tIns="45700" rIns="91425" bIns="45700" anchor="t" anchorCtr="0">
            <a:spAutoFit/>
          </a:bodyPr>
          <a:lstStyle/>
          <a:p>
            <a:endParaRPr lang="en-US" sz="1000" dirty="0"/>
          </a:p>
          <a:p>
            <a:r>
              <a:rPr lang="en-US" sz="1000" dirty="0"/>
              <a:t>●Increase awareness of effective hand hygiene techniques among </a:t>
            </a:r>
            <a:r>
              <a:rPr lang="en-US" sz="1000"/>
              <a:t>visitors on N4G </a:t>
            </a:r>
            <a:r>
              <a:rPr lang="en-US" sz="1000" dirty="0"/>
              <a:t>and S5E at NGMC.</a:t>
            </a:r>
          </a:p>
          <a:p>
            <a:r>
              <a:rPr lang="en-US" sz="1000" dirty="0"/>
              <a:t>●Improve observed N4G visitor participation in effective hand hygiene practice from 7.1% to 21%.</a:t>
            </a:r>
          </a:p>
          <a:p>
            <a:r>
              <a:rPr lang="en-US" sz="1000" dirty="0"/>
              <a:t>●Improve observed S5E visitor participation in effective hand hygiene practice from 7.7% to 23%.</a:t>
            </a:r>
          </a:p>
          <a:p>
            <a:r>
              <a:rPr lang="en-US" sz="1000" dirty="0"/>
              <a:t>●Educate N4G and S5E nurses on the use of the visitor hand hygiene scripting by February, 2020.</a:t>
            </a: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p:txBody>
      </p:sp>
      <p:sp>
        <p:nvSpPr>
          <p:cNvPr id="82" name="Google Shape;82;p1"/>
          <p:cNvSpPr/>
          <p:nvPr/>
        </p:nvSpPr>
        <p:spPr>
          <a:xfrm>
            <a:off x="6954325" y="5264826"/>
            <a:ext cx="2895300" cy="268500"/>
          </a:xfrm>
          <a:prstGeom prst="rect">
            <a:avLst/>
          </a:prstGeom>
          <a:solidFill>
            <a:srgbClr val="3F4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Arial Black"/>
                <a:ea typeface="Arial Black"/>
                <a:cs typeface="Arial Black"/>
                <a:sym typeface="Arial Black"/>
              </a:rPr>
              <a:t>Acknowledgments  </a:t>
            </a:r>
            <a:endParaRPr/>
          </a:p>
        </p:txBody>
      </p:sp>
      <p:sp>
        <p:nvSpPr>
          <p:cNvPr id="83" name="Google Shape;83;p1"/>
          <p:cNvSpPr txBox="1"/>
          <p:nvPr/>
        </p:nvSpPr>
        <p:spPr>
          <a:xfrm>
            <a:off x="6961560" y="6874571"/>
            <a:ext cx="3064486" cy="600124"/>
          </a:xfrm>
          <a:prstGeom prst="rect">
            <a:avLst/>
          </a:prstGeom>
          <a:noFill/>
          <a:ln>
            <a:noFill/>
          </a:ln>
        </p:spPr>
        <p:txBody>
          <a:bodyPr spcFirstLastPara="1" wrap="square" lIns="91425" tIns="45700" rIns="91425" bIns="45700" anchor="t" anchorCtr="0">
            <a:spAutoFit/>
          </a:bodyPr>
          <a:lstStyle/>
          <a:p>
            <a:r>
              <a:rPr lang="en-US" sz="1100" dirty="0" err="1"/>
              <a:t>Alexas</a:t>
            </a:r>
            <a:r>
              <a:rPr lang="en-US" sz="1100" dirty="0"/>
              <a:t> Shirley, BSN, RN</a:t>
            </a:r>
          </a:p>
          <a:p>
            <a:r>
              <a:rPr lang="en-US" sz="1100" dirty="0"/>
              <a:t>April Childs, MSN, RN, CNL </a:t>
            </a:r>
          </a:p>
          <a:p>
            <a:r>
              <a:rPr lang="en-US" sz="1100" dirty="0"/>
              <a:t>Ngoc Le, BSN, RN</a:t>
            </a:r>
            <a:endParaRPr sz="1100" dirty="0">
              <a:solidFill>
                <a:schemeClr val="dk1"/>
              </a:solidFill>
              <a:latin typeface="Calibri"/>
              <a:ea typeface="Calibri"/>
              <a:cs typeface="Calibri"/>
              <a:sym typeface="Calibri"/>
            </a:endParaRPr>
          </a:p>
        </p:txBody>
      </p:sp>
      <p:sp>
        <p:nvSpPr>
          <p:cNvPr id="84" name="Google Shape;84;p1"/>
          <p:cNvSpPr txBox="1"/>
          <p:nvPr/>
        </p:nvSpPr>
        <p:spPr>
          <a:xfrm>
            <a:off x="293847" y="1105593"/>
            <a:ext cx="2900864" cy="3600945"/>
          </a:xfrm>
          <a:prstGeom prst="rect">
            <a:avLst/>
          </a:prstGeom>
          <a:noFill/>
          <a:ln>
            <a:noFill/>
          </a:ln>
        </p:spPr>
        <p:txBody>
          <a:bodyPr spcFirstLastPara="1" wrap="square" lIns="91425" tIns="45700" rIns="91425" bIns="45700" anchor="t" anchorCtr="0">
            <a:spAutoFit/>
          </a:bodyPr>
          <a:lstStyle/>
          <a:p>
            <a:endParaRPr lang="en-US" dirty="0"/>
          </a:p>
          <a:p>
            <a:r>
              <a:rPr lang="en-US" dirty="0"/>
              <a:t> </a:t>
            </a:r>
            <a:r>
              <a:rPr lang="en-US" sz="1000" dirty="0"/>
              <a:t>Effective hand hygiene practice is the single most important action that individuals can do to prevent transmission of communicable diseases within the healthcare setting. Healthcare acquired infections increase morbidity, mortality and associated healthcare costs (</a:t>
            </a:r>
            <a:r>
              <a:rPr lang="en-US" sz="1000" dirty="0" err="1"/>
              <a:t>CentersforDiseaseControlandPrevention</a:t>
            </a:r>
            <a:r>
              <a:rPr lang="en-US" sz="1000" dirty="0"/>
              <a:t>, 2002).</a:t>
            </a:r>
          </a:p>
          <a:p>
            <a:r>
              <a:rPr lang="en-US" sz="1000" dirty="0"/>
              <a:t>Nurses play a key role in promoting visitors’ hand hygiene practices by providing education and role modeling proper techniques (</a:t>
            </a:r>
            <a:r>
              <a:rPr lang="en-US" sz="1000" dirty="0" err="1"/>
              <a:t>McLaws</a:t>
            </a:r>
            <a:r>
              <a:rPr lang="en-US" sz="1000" dirty="0"/>
              <a:t>, </a:t>
            </a:r>
            <a:r>
              <a:rPr lang="en-US" sz="1000" dirty="0" err="1"/>
              <a:t>Maharlouei</a:t>
            </a:r>
            <a:r>
              <a:rPr lang="en-US" sz="1000" dirty="0"/>
              <a:t>, </a:t>
            </a:r>
            <a:r>
              <a:rPr lang="en-US" sz="1000" dirty="0" err="1"/>
              <a:t>Yousefi</a:t>
            </a:r>
            <a:r>
              <a:rPr lang="en-US" sz="1000" dirty="0"/>
              <a:t>, &amp; </a:t>
            </a:r>
            <a:r>
              <a:rPr lang="en-US" sz="1000" dirty="0" err="1"/>
              <a:t>Askarian</a:t>
            </a:r>
            <a:r>
              <a:rPr lang="en-US" sz="1000" dirty="0"/>
              <a:t>, 2012; </a:t>
            </a:r>
            <a:r>
              <a:rPr lang="en-US" sz="1000" dirty="0" err="1"/>
              <a:t>Parmeggiani</a:t>
            </a:r>
            <a:r>
              <a:rPr lang="en-US" sz="1000" dirty="0"/>
              <a:t>, Abbate, Marinelli, &amp; </a:t>
            </a:r>
            <a:r>
              <a:rPr lang="en-US" sz="1000" dirty="0" err="1"/>
              <a:t>Angelillo</a:t>
            </a:r>
            <a:r>
              <a:rPr lang="en-US" sz="1000" dirty="0"/>
              <a:t>, 2010).</a:t>
            </a:r>
          </a:p>
          <a:p>
            <a:r>
              <a:rPr lang="en-US" sz="1000" dirty="0"/>
              <a:t>Hand hygiene behaviors can be impacted by peer pressure, positive reinforcement and a belief that it is personally relevant (Fuller, Besser, Savage, McAteer, Stone, &amp; </a:t>
            </a:r>
            <a:r>
              <a:rPr lang="en-US" sz="1000" dirty="0" err="1"/>
              <a:t>Michie</a:t>
            </a:r>
            <a:r>
              <a:rPr lang="en-US" sz="1000" dirty="0"/>
              <a:t>, 2014; . </a:t>
            </a:r>
            <a:r>
              <a:rPr lang="en-US" sz="1000" dirty="0" err="1"/>
              <a:t>Rowiaye</a:t>
            </a:r>
            <a:r>
              <a:rPr lang="en-US" sz="1000" dirty="0"/>
              <a:t>, Robinson, </a:t>
            </a:r>
            <a:r>
              <a:rPr lang="en-US" sz="1000" dirty="0" err="1"/>
              <a:t>Pantelidis</a:t>
            </a:r>
            <a:r>
              <a:rPr lang="en-US" sz="1000" dirty="0"/>
              <a:t>, Baker, Sawicki, Clarke,... </a:t>
            </a:r>
            <a:r>
              <a:rPr lang="en-US" sz="1000" dirty="0" err="1"/>
              <a:t>Domingos</a:t>
            </a:r>
            <a:r>
              <a:rPr lang="en-US" sz="1000" dirty="0"/>
              <a:t>, 2015; Wilson, Jacob, &amp; Powell, 2011).</a:t>
            </a:r>
            <a:endParaRPr sz="1000" dirty="0">
              <a:solidFill>
                <a:schemeClr val="dk1"/>
              </a:solidFill>
              <a:latin typeface="Calibri"/>
              <a:ea typeface="Calibri"/>
              <a:cs typeface="Calibri"/>
              <a:sym typeface="Calibri"/>
            </a:endParaRPr>
          </a:p>
        </p:txBody>
      </p:sp>
      <p:pic>
        <p:nvPicPr>
          <p:cNvPr id="85" name="Google Shape;85;p1"/>
          <p:cNvPicPr preferRelativeResize="0"/>
          <p:nvPr/>
        </p:nvPicPr>
        <p:blipFill rotWithShape="1">
          <a:blip r:embed="rId6">
            <a:alphaModFix/>
          </a:blip>
          <a:srcRect l="11534" t="22374" r="10467" b="22798"/>
          <a:stretch/>
        </p:blipFill>
        <p:spPr>
          <a:xfrm>
            <a:off x="7007193" y="38501"/>
            <a:ext cx="2857500" cy="914400"/>
          </a:xfrm>
          <a:prstGeom prst="rect">
            <a:avLst/>
          </a:prstGeom>
          <a:noFill/>
          <a:ln>
            <a:noFill/>
          </a:ln>
        </p:spPr>
      </p:pic>
      <p:sp>
        <p:nvSpPr>
          <p:cNvPr id="86" name="Google Shape;86;p1"/>
          <p:cNvSpPr/>
          <p:nvPr/>
        </p:nvSpPr>
        <p:spPr>
          <a:xfrm>
            <a:off x="6943737" y="6555330"/>
            <a:ext cx="2895300" cy="268500"/>
          </a:xfrm>
          <a:prstGeom prst="rect">
            <a:avLst/>
          </a:prstGeom>
          <a:solidFill>
            <a:srgbClr val="3F48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Arial Black"/>
                <a:ea typeface="Arial Black"/>
                <a:cs typeface="Arial Black"/>
                <a:sym typeface="Arial Black"/>
              </a:rPr>
              <a:t>Contact Information  </a:t>
            </a:r>
            <a:endParaRPr/>
          </a:p>
        </p:txBody>
      </p:sp>
      <p:sp>
        <p:nvSpPr>
          <p:cNvPr id="87" name="Google Shape;87;p1"/>
          <p:cNvSpPr txBox="1"/>
          <p:nvPr/>
        </p:nvSpPr>
        <p:spPr>
          <a:xfrm>
            <a:off x="6954325" y="5588000"/>
            <a:ext cx="3001225" cy="850106"/>
          </a:xfrm>
          <a:prstGeom prst="rect">
            <a:avLst/>
          </a:prstGeom>
          <a:noFill/>
          <a:ln>
            <a:noFill/>
          </a:ln>
        </p:spPr>
        <p:txBody>
          <a:bodyPr spcFirstLastPara="1" wrap="square" lIns="91425" tIns="45700" rIns="91425" bIns="45700" anchor="t" anchorCtr="0">
            <a:spAutoFit/>
          </a:bodyPr>
          <a:lstStyle/>
          <a:p>
            <a:r>
              <a:rPr lang="en-US" sz="800" dirty="0"/>
              <a:t>Jennifer Powell, BSN, RN, PCCN </a:t>
            </a:r>
          </a:p>
          <a:p>
            <a:r>
              <a:rPr lang="en-US" sz="800" dirty="0"/>
              <a:t>Betsy Ross, BSN, RN, PCCN</a:t>
            </a:r>
          </a:p>
          <a:p>
            <a:r>
              <a:rPr lang="en-US" sz="800" dirty="0"/>
              <a:t>Bridgette Shulman, MSNEd, RNC-OB, C-EFM, CPPS</a:t>
            </a:r>
          </a:p>
          <a:p>
            <a:r>
              <a:rPr lang="en-US" sz="800" dirty="0"/>
              <a:t>Chip Graham, RN </a:t>
            </a:r>
          </a:p>
          <a:p>
            <a:r>
              <a:rPr lang="en-US" sz="800" dirty="0"/>
              <a:t>Beth Downs, Manager Marketing &amp; Public Relations</a:t>
            </a:r>
          </a:p>
          <a:p>
            <a:r>
              <a:rPr lang="en-US" sz="800" dirty="0"/>
              <a:t>Tracy </a:t>
            </a:r>
            <a:r>
              <a:rPr lang="en-US" sz="800" dirty="0" err="1"/>
              <a:t>Varderman</a:t>
            </a:r>
            <a:r>
              <a:rPr lang="en-US" sz="800" dirty="0"/>
              <a:t>, VP-Strategic Plan/Marketing</a:t>
            </a:r>
            <a:endParaRPr sz="800" dirty="0">
              <a:solidFill>
                <a:schemeClr val="dk1"/>
              </a:solidFill>
              <a:latin typeface="Calibri"/>
              <a:ea typeface="Calibri"/>
              <a:cs typeface="Calibri"/>
              <a:sym typeface="Calibri"/>
            </a:endParaRPr>
          </a:p>
        </p:txBody>
      </p:sp>
      <p:sp>
        <p:nvSpPr>
          <p:cNvPr id="88" name="Google Shape;88;p1"/>
          <p:cNvSpPr txBox="1"/>
          <p:nvPr/>
        </p:nvSpPr>
        <p:spPr>
          <a:xfrm>
            <a:off x="3617110" y="1239961"/>
            <a:ext cx="2900864" cy="2339061"/>
          </a:xfrm>
          <a:prstGeom prst="rect">
            <a:avLst/>
          </a:prstGeom>
          <a:noFill/>
          <a:ln>
            <a:noFill/>
          </a:ln>
        </p:spPr>
        <p:txBody>
          <a:bodyPr spcFirstLastPara="1" wrap="square" lIns="91425" tIns="45700" rIns="91425" bIns="45700" anchor="t" anchorCtr="0">
            <a:spAutoFit/>
          </a:bodyPr>
          <a:lstStyle/>
          <a:p>
            <a:endParaRPr lang="en-US" dirty="0"/>
          </a:p>
          <a:p>
            <a:r>
              <a:rPr lang="en-US" sz="1200" dirty="0"/>
              <a:t> </a:t>
            </a:r>
            <a:r>
              <a:rPr lang="en-US" sz="1200" b="1" dirty="0"/>
              <a:t>Pre-intervention</a:t>
            </a:r>
            <a:r>
              <a:rPr lang="en-US" sz="1200" dirty="0"/>
              <a:t>: RN observed whether or not visitors utilized available hand hygiene products located inside their assigned patient rooms for a period of 1 week.</a:t>
            </a:r>
          </a:p>
          <a:p>
            <a:r>
              <a:rPr lang="en-US" sz="1200" b="1" dirty="0"/>
              <a:t>Intervention</a:t>
            </a:r>
            <a:r>
              <a:rPr lang="en-US" sz="1200" dirty="0"/>
              <a:t>: RN made the verbal statement “Clean hands protect you and your loved ones” to visitors inside assigned patient rooms followed by a demonstration of appropriate use of hand hygiene products.</a:t>
            </a:r>
            <a:endParaRPr sz="1200" dirty="0">
              <a:solidFill>
                <a:schemeClr val="dk1"/>
              </a:solidFill>
              <a:latin typeface="Calibri"/>
              <a:ea typeface="Calibri"/>
              <a:cs typeface="Calibri"/>
              <a:sym typeface="Calibri"/>
            </a:endParaRPr>
          </a:p>
        </p:txBody>
      </p:sp>
      <p:sp>
        <p:nvSpPr>
          <p:cNvPr id="89" name="Google Shape;89;p1"/>
          <p:cNvSpPr txBox="1"/>
          <p:nvPr/>
        </p:nvSpPr>
        <p:spPr>
          <a:xfrm>
            <a:off x="3612043" y="4072215"/>
            <a:ext cx="2969222" cy="1169511"/>
          </a:xfrm>
          <a:prstGeom prst="rect">
            <a:avLst/>
          </a:prstGeom>
          <a:noFill/>
          <a:ln>
            <a:noFill/>
          </a:ln>
        </p:spPr>
        <p:txBody>
          <a:bodyPr spcFirstLastPara="1" wrap="square" lIns="91425" tIns="45700" rIns="91425" bIns="45700" anchor="t" anchorCtr="0">
            <a:spAutoFit/>
          </a:bodyPr>
          <a:lstStyle/>
          <a:p>
            <a:endParaRPr lang="en-US" dirty="0"/>
          </a:p>
          <a:p>
            <a:r>
              <a:rPr lang="en-US" dirty="0"/>
              <a:t> </a:t>
            </a:r>
            <a:r>
              <a:rPr lang="en-US" sz="1050" dirty="0"/>
              <a:t>Visitor compliance with hand hygiene practice data was collected through direct observation by night shift RN. Effectiveness of the intervention was determined by comparing pre and post-intervention data.</a:t>
            </a:r>
            <a:endParaRPr sz="1050" dirty="0"/>
          </a:p>
        </p:txBody>
      </p:sp>
      <p:sp>
        <p:nvSpPr>
          <p:cNvPr id="90" name="Google Shape;90;p1"/>
          <p:cNvSpPr txBox="1"/>
          <p:nvPr/>
        </p:nvSpPr>
        <p:spPr>
          <a:xfrm>
            <a:off x="3633294" y="6023409"/>
            <a:ext cx="2373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91" name="Google Shape;91;p1"/>
          <p:cNvSpPr txBox="1"/>
          <p:nvPr/>
        </p:nvSpPr>
        <p:spPr>
          <a:xfrm>
            <a:off x="6937820" y="3917577"/>
            <a:ext cx="2901217" cy="1323399"/>
          </a:xfrm>
          <a:prstGeom prst="rect">
            <a:avLst/>
          </a:prstGeom>
          <a:noFill/>
          <a:ln>
            <a:noFill/>
          </a:ln>
        </p:spPr>
        <p:txBody>
          <a:bodyPr spcFirstLastPara="1" wrap="square" lIns="91425" tIns="45700" rIns="91425" bIns="45700" anchor="t" anchorCtr="0">
            <a:spAutoFit/>
          </a:bodyPr>
          <a:lstStyle/>
          <a:p>
            <a:r>
              <a:rPr lang="en-US" sz="400" dirty="0">
                <a:highlight>
                  <a:srgbClr val="FFFFFF"/>
                </a:highlight>
              </a:rPr>
              <a:t>Centers for Disease Control and Prevention. (2002). Guideline for hand hygiene in health-care settings: Recommendations</a:t>
            </a:r>
          </a:p>
          <a:p>
            <a:r>
              <a:rPr lang="en-US" sz="400" dirty="0">
                <a:highlight>
                  <a:srgbClr val="FFFFFF"/>
                </a:highlight>
              </a:rPr>
              <a:t>of the Healthcare Infection Control Practices Advisory Committee and the HICPAC/SHE/APIC/IDSA Hand Hygiene Task</a:t>
            </a:r>
          </a:p>
          <a:p>
            <a:r>
              <a:rPr lang="en-US" sz="400" dirty="0" err="1">
                <a:highlight>
                  <a:srgbClr val="FFFFFF"/>
                </a:highlight>
              </a:rPr>
              <a:t>Force.</a:t>
            </a:r>
            <a:r>
              <a:rPr lang="en-US" sz="400" i="1" dirty="0" err="1">
                <a:highlight>
                  <a:srgbClr val="FFFFFF"/>
                </a:highlight>
              </a:rPr>
              <a:t>MMWR</a:t>
            </a:r>
            <a:r>
              <a:rPr lang="en-US" sz="400" i="1" dirty="0">
                <a:highlight>
                  <a:srgbClr val="FFFFFF"/>
                </a:highlight>
              </a:rPr>
              <a:t>. Morbidity and Mortality Weekly Report</a:t>
            </a:r>
            <a:r>
              <a:rPr lang="en-US" sz="400" dirty="0">
                <a:highlight>
                  <a:srgbClr val="FFFFFF"/>
                </a:highlight>
              </a:rPr>
              <a:t>,</a:t>
            </a:r>
            <a:r>
              <a:rPr lang="en-US" sz="400" i="1" dirty="0">
                <a:highlight>
                  <a:srgbClr val="FFFFFF"/>
                </a:highlight>
              </a:rPr>
              <a:t>51</a:t>
            </a:r>
            <a:r>
              <a:rPr lang="en-US" sz="400" dirty="0">
                <a:highlight>
                  <a:srgbClr val="FFFFFF"/>
                </a:highlight>
              </a:rPr>
              <a:t>(RR-16), 1-45.</a:t>
            </a:r>
          </a:p>
          <a:p>
            <a:r>
              <a:rPr lang="en-US" sz="400" dirty="0">
                <a:highlight>
                  <a:srgbClr val="FFFFFF"/>
                </a:highlight>
              </a:rPr>
              <a:t>Fuller, C., Besser, S., Savage, J., McAteer, J., Stone, S., &amp; </a:t>
            </a:r>
            <a:r>
              <a:rPr lang="en-US" sz="400" dirty="0" err="1">
                <a:highlight>
                  <a:srgbClr val="FFFFFF"/>
                </a:highlight>
              </a:rPr>
              <a:t>Michie</a:t>
            </a:r>
            <a:r>
              <a:rPr lang="en-US" sz="400" dirty="0">
                <a:highlight>
                  <a:srgbClr val="FFFFFF"/>
                </a:highlight>
              </a:rPr>
              <a:t>, S. (2014). Application of a theoretical framework for</a:t>
            </a:r>
          </a:p>
          <a:p>
            <a:r>
              <a:rPr lang="en-US" sz="400" dirty="0">
                <a:highlight>
                  <a:srgbClr val="FFFFFF"/>
                </a:highlight>
              </a:rPr>
              <a:t>behavior change to hospital workers’ real-time explanations for noncompliance with hand hygiene </a:t>
            </a:r>
            <a:r>
              <a:rPr lang="en-US" sz="400" dirty="0" err="1">
                <a:highlight>
                  <a:srgbClr val="FFFFFF"/>
                </a:highlight>
              </a:rPr>
              <a:t>guidelines.</a:t>
            </a:r>
            <a:r>
              <a:rPr lang="en-US" sz="400" i="1" dirty="0" err="1">
                <a:highlight>
                  <a:srgbClr val="FFFFFF"/>
                </a:highlight>
              </a:rPr>
              <a:t>American</a:t>
            </a:r>
            <a:endParaRPr lang="en-US" sz="400" dirty="0">
              <a:highlight>
                <a:srgbClr val="FFFFFF"/>
              </a:highlight>
            </a:endParaRPr>
          </a:p>
          <a:p>
            <a:r>
              <a:rPr lang="en-US" sz="400" i="1" dirty="0">
                <a:highlight>
                  <a:srgbClr val="FFFFFF"/>
                </a:highlight>
              </a:rPr>
              <a:t>Journal of Infection Control</a:t>
            </a:r>
            <a:r>
              <a:rPr lang="en-US" sz="400" dirty="0">
                <a:highlight>
                  <a:srgbClr val="FFFFFF"/>
                </a:highlight>
              </a:rPr>
              <a:t>,</a:t>
            </a:r>
            <a:r>
              <a:rPr lang="en-US" sz="400" i="1" dirty="0">
                <a:highlight>
                  <a:srgbClr val="FFFFFF"/>
                </a:highlight>
              </a:rPr>
              <a:t>42</a:t>
            </a:r>
            <a:r>
              <a:rPr lang="en-US" sz="400" dirty="0">
                <a:highlight>
                  <a:srgbClr val="FFFFFF"/>
                </a:highlight>
              </a:rPr>
              <a:t>(2), 106-110. doi:10.1016/j.ajic.2013.07.019</a:t>
            </a:r>
          </a:p>
          <a:p>
            <a:r>
              <a:rPr lang="en-US" sz="400" dirty="0" err="1">
                <a:highlight>
                  <a:srgbClr val="FFFFFF"/>
                </a:highlight>
              </a:rPr>
              <a:t>McLaws</a:t>
            </a:r>
            <a:r>
              <a:rPr lang="en-US" sz="400" dirty="0">
                <a:highlight>
                  <a:srgbClr val="FFFFFF"/>
                </a:highlight>
              </a:rPr>
              <a:t>, M. L., </a:t>
            </a:r>
            <a:r>
              <a:rPr lang="en-US" sz="400" dirty="0" err="1">
                <a:highlight>
                  <a:srgbClr val="FFFFFF"/>
                </a:highlight>
              </a:rPr>
              <a:t>Maharlouei</a:t>
            </a:r>
            <a:r>
              <a:rPr lang="en-US" sz="400" dirty="0">
                <a:highlight>
                  <a:srgbClr val="FFFFFF"/>
                </a:highlight>
              </a:rPr>
              <a:t>, N., </a:t>
            </a:r>
            <a:r>
              <a:rPr lang="en-US" sz="400" dirty="0" err="1">
                <a:highlight>
                  <a:srgbClr val="FFFFFF"/>
                </a:highlight>
              </a:rPr>
              <a:t>Yousefi</a:t>
            </a:r>
            <a:r>
              <a:rPr lang="en-US" sz="400" dirty="0">
                <a:highlight>
                  <a:srgbClr val="FFFFFF"/>
                </a:highlight>
              </a:rPr>
              <a:t>, F., &amp; </a:t>
            </a:r>
            <a:r>
              <a:rPr lang="en-US" sz="400" dirty="0" err="1">
                <a:highlight>
                  <a:srgbClr val="FFFFFF"/>
                </a:highlight>
              </a:rPr>
              <a:t>Askarian</a:t>
            </a:r>
            <a:r>
              <a:rPr lang="en-US" sz="400" dirty="0">
                <a:highlight>
                  <a:srgbClr val="FFFFFF"/>
                </a:highlight>
              </a:rPr>
              <a:t>, M. (2012). Predicting hand hygiene among Iranian health care</a:t>
            </a:r>
          </a:p>
          <a:p>
            <a:r>
              <a:rPr lang="en-US" sz="400" dirty="0">
                <a:highlight>
                  <a:srgbClr val="FFFFFF"/>
                </a:highlight>
              </a:rPr>
              <a:t>workers using the theory of planned </a:t>
            </a:r>
            <a:r>
              <a:rPr lang="en-US" sz="400" dirty="0" err="1">
                <a:highlight>
                  <a:srgbClr val="FFFFFF"/>
                </a:highlight>
              </a:rPr>
              <a:t>behavior.</a:t>
            </a:r>
            <a:r>
              <a:rPr lang="en-US" sz="400" i="1" dirty="0" err="1">
                <a:highlight>
                  <a:srgbClr val="FFFFFF"/>
                </a:highlight>
              </a:rPr>
              <a:t>American</a:t>
            </a:r>
            <a:r>
              <a:rPr lang="en-US" sz="400" i="1" dirty="0">
                <a:highlight>
                  <a:srgbClr val="FFFFFF"/>
                </a:highlight>
              </a:rPr>
              <a:t> Journal of Infection Control</a:t>
            </a:r>
            <a:r>
              <a:rPr lang="en-US" sz="400" dirty="0">
                <a:highlight>
                  <a:srgbClr val="FFFFFF"/>
                </a:highlight>
              </a:rPr>
              <a:t>,</a:t>
            </a:r>
            <a:r>
              <a:rPr lang="en-US" sz="400" i="1" dirty="0">
                <a:highlight>
                  <a:srgbClr val="FFFFFF"/>
                </a:highlight>
              </a:rPr>
              <a:t>40</a:t>
            </a:r>
            <a:r>
              <a:rPr lang="en-US" sz="400" dirty="0">
                <a:highlight>
                  <a:srgbClr val="FFFFFF"/>
                </a:highlight>
              </a:rPr>
              <a:t>(4), 336-339.</a:t>
            </a:r>
          </a:p>
          <a:p>
            <a:r>
              <a:rPr lang="en-US" sz="400" dirty="0">
                <a:highlight>
                  <a:srgbClr val="FFFFFF"/>
                </a:highlight>
              </a:rPr>
              <a:t>doi:10.1016/j.ajic.2011.04.004</a:t>
            </a:r>
          </a:p>
          <a:p>
            <a:r>
              <a:rPr lang="en-US" sz="400" dirty="0" err="1">
                <a:highlight>
                  <a:srgbClr val="FFFFFF"/>
                </a:highlight>
              </a:rPr>
              <a:t>Parmeggiani</a:t>
            </a:r>
            <a:r>
              <a:rPr lang="en-US" sz="400" dirty="0">
                <a:highlight>
                  <a:srgbClr val="FFFFFF"/>
                </a:highlight>
              </a:rPr>
              <a:t>, C., Abbate, R., Marinelli, P., &amp; </a:t>
            </a:r>
            <a:r>
              <a:rPr lang="en-US" sz="400" dirty="0" err="1">
                <a:highlight>
                  <a:srgbClr val="FFFFFF"/>
                </a:highlight>
              </a:rPr>
              <a:t>Angelillo</a:t>
            </a:r>
            <a:r>
              <a:rPr lang="en-US" sz="400" dirty="0">
                <a:highlight>
                  <a:srgbClr val="FFFFFF"/>
                </a:highlight>
              </a:rPr>
              <a:t>, I. F. (2010). Healthcare workers and health care-associated infections:</a:t>
            </a:r>
          </a:p>
          <a:p>
            <a:r>
              <a:rPr lang="en-US" sz="400" dirty="0">
                <a:highlight>
                  <a:srgbClr val="FFFFFF"/>
                </a:highlight>
              </a:rPr>
              <a:t>Knowledge, attitudes, and behavior in emergency departments in </a:t>
            </a:r>
            <a:r>
              <a:rPr lang="en-US" sz="400" dirty="0" err="1">
                <a:highlight>
                  <a:srgbClr val="FFFFFF"/>
                </a:highlight>
              </a:rPr>
              <a:t>Italy.</a:t>
            </a:r>
            <a:r>
              <a:rPr lang="en-US" sz="400" i="1" dirty="0" err="1">
                <a:highlight>
                  <a:srgbClr val="FFFFFF"/>
                </a:highlight>
              </a:rPr>
              <a:t>Biomedical</a:t>
            </a:r>
            <a:r>
              <a:rPr lang="en-US" sz="400" i="1" dirty="0">
                <a:highlight>
                  <a:srgbClr val="FFFFFF"/>
                </a:highlight>
              </a:rPr>
              <a:t> Central Infectious Diseases</a:t>
            </a:r>
            <a:r>
              <a:rPr lang="en-US" sz="400" dirty="0">
                <a:highlight>
                  <a:srgbClr val="FFFFFF"/>
                </a:highlight>
              </a:rPr>
              <a:t>,</a:t>
            </a:r>
            <a:r>
              <a:rPr lang="en-US" sz="400" i="1" dirty="0">
                <a:highlight>
                  <a:srgbClr val="FFFFFF"/>
                </a:highlight>
              </a:rPr>
              <a:t>10</a:t>
            </a:r>
            <a:r>
              <a:rPr lang="en-US" sz="400" dirty="0">
                <a:highlight>
                  <a:srgbClr val="FFFFFF"/>
                </a:highlight>
              </a:rPr>
              <a:t>, 35.</a:t>
            </a:r>
          </a:p>
          <a:p>
            <a:r>
              <a:rPr lang="en-US" sz="400" dirty="0">
                <a:highlight>
                  <a:srgbClr val="FFFFFF"/>
                </a:highlight>
              </a:rPr>
              <a:t>doi:10.1186/1471-2334-10-35</a:t>
            </a:r>
          </a:p>
          <a:p>
            <a:r>
              <a:rPr lang="en-US" sz="400" dirty="0" err="1">
                <a:highlight>
                  <a:srgbClr val="FFFFFF"/>
                </a:highlight>
              </a:rPr>
              <a:t>Rowiaye</a:t>
            </a:r>
            <a:r>
              <a:rPr lang="en-US" sz="400" dirty="0">
                <a:highlight>
                  <a:srgbClr val="FFFFFF"/>
                </a:highlight>
              </a:rPr>
              <a:t>, A., Robinson, C., </a:t>
            </a:r>
            <a:r>
              <a:rPr lang="en-US" sz="400" dirty="0" err="1">
                <a:highlight>
                  <a:srgbClr val="FFFFFF"/>
                </a:highlight>
              </a:rPr>
              <a:t>Pantelidis</a:t>
            </a:r>
            <a:r>
              <a:rPr lang="en-US" sz="400" dirty="0">
                <a:highlight>
                  <a:srgbClr val="FFFFFF"/>
                </a:highlight>
              </a:rPr>
              <a:t>, R., Baker, C., Sawicki, R., Clarke, E., ... </a:t>
            </a:r>
            <a:r>
              <a:rPr lang="en-US" sz="400" dirty="0" err="1">
                <a:highlight>
                  <a:srgbClr val="FFFFFF"/>
                </a:highlight>
              </a:rPr>
              <a:t>Domingos</a:t>
            </a:r>
            <a:r>
              <a:rPr lang="en-US" sz="400" dirty="0">
                <a:highlight>
                  <a:srgbClr val="FFFFFF"/>
                </a:highlight>
              </a:rPr>
              <a:t>, J. (2015). Hand hygiene rewards</a:t>
            </a:r>
          </a:p>
          <a:p>
            <a:r>
              <a:rPr lang="en-US" sz="400" dirty="0">
                <a:highlight>
                  <a:srgbClr val="FFFFFF"/>
                </a:highlight>
              </a:rPr>
              <a:t>program at William Osler Health </a:t>
            </a:r>
            <a:r>
              <a:rPr lang="en-US" sz="400" dirty="0" err="1">
                <a:highlight>
                  <a:srgbClr val="FFFFFF"/>
                </a:highlight>
              </a:rPr>
              <a:t>System.</a:t>
            </a:r>
            <a:r>
              <a:rPr lang="en-US" sz="400" i="1" dirty="0" err="1">
                <a:highlight>
                  <a:srgbClr val="FFFFFF"/>
                </a:highlight>
              </a:rPr>
              <a:t>Canadian</a:t>
            </a:r>
            <a:r>
              <a:rPr lang="en-US" sz="400" i="1" dirty="0">
                <a:highlight>
                  <a:srgbClr val="FFFFFF"/>
                </a:highlight>
              </a:rPr>
              <a:t> Journal of Infection Control</a:t>
            </a:r>
            <a:r>
              <a:rPr lang="en-US" sz="400" dirty="0">
                <a:highlight>
                  <a:srgbClr val="FFFFFF"/>
                </a:highlight>
              </a:rPr>
              <a:t>, 19-23.</a:t>
            </a:r>
          </a:p>
          <a:p>
            <a:r>
              <a:rPr lang="en-US" sz="400" dirty="0">
                <a:highlight>
                  <a:srgbClr val="FFFFFF"/>
                </a:highlight>
              </a:rPr>
              <a:t>Wilson, S., Jacob, C. J., &amp; Powell, D. (2011). Behavior-change interventions to improve hand-hygiene practice: A review of</a:t>
            </a:r>
          </a:p>
          <a:p>
            <a:r>
              <a:rPr lang="en-US" sz="400" dirty="0">
                <a:highlight>
                  <a:srgbClr val="FFFFFF"/>
                </a:highlight>
              </a:rPr>
              <a:t>alternatives to </a:t>
            </a:r>
            <a:r>
              <a:rPr lang="en-US" sz="400" dirty="0" err="1">
                <a:highlight>
                  <a:srgbClr val="FFFFFF"/>
                </a:highlight>
              </a:rPr>
              <a:t>education.</a:t>
            </a:r>
            <a:r>
              <a:rPr lang="en-US" sz="400" i="1" dirty="0" err="1">
                <a:highlight>
                  <a:srgbClr val="FFFFFF"/>
                </a:highlight>
              </a:rPr>
              <a:t>Critical</a:t>
            </a:r>
            <a:r>
              <a:rPr lang="en-US" sz="400" i="1" dirty="0">
                <a:highlight>
                  <a:srgbClr val="FFFFFF"/>
                </a:highlight>
              </a:rPr>
              <a:t> Public Health</a:t>
            </a:r>
            <a:r>
              <a:rPr lang="en-US" sz="400" dirty="0">
                <a:highlight>
                  <a:srgbClr val="FFFFFF"/>
                </a:highlight>
              </a:rPr>
              <a:t>,</a:t>
            </a:r>
            <a:r>
              <a:rPr lang="en-US" sz="400" i="1" dirty="0">
                <a:highlight>
                  <a:srgbClr val="FFFFFF"/>
                </a:highlight>
              </a:rPr>
              <a:t>21</a:t>
            </a:r>
            <a:r>
              <a:rPr lang="en-US" sz="400" dirty="0">
                <a:highlight>
                  <a:srgbClr val="FFFFFF"/>
                </a:highlight>
              </a:rPr>
              <a:t>(1), 119-127. doi:10.1080/09581591003786122</a:t>
            </a:r>
            <a:endParaRPr sz="400" dirty="0">
              <a:solidFill>
                <a:srgbClr val="222222"/>
              </a:solidFill>
              <a:highlight>
                <a:srgbClr val="FFFFFF"/>
              </a:highlight>
            </a:endParaRPr>
          </a:p>
        </p:txBody>
      </p:sp>
      <p:sp>
        <p:nvSpPr>
          <p:cNvPr id="93" name="Google Shape;93;p1"/>
          <p:cNvSpPr txBox="1"/>
          <p:nvPr/>
        </p:nvSpPr>
        <p:spPr>
          <a:xfrm>
            <a:off x="7204432" y="1385776"/>
            <a:ext cx="2373900" cy="2246729"/>
          </a:xfrm>
          <a:prstGeom prst="rect">
            <a:avLst/>
          </a:prstGeom>
          <a:noFill/>
          <a:ln>
            <a:noFill/>
          </a:ln>
        </p:spPr>
        <p:txBody>
          <a:bodyPr spcFirstLastPara="1" wrap="square" lIns="91425" tIns="45700" rIns="91425" bIns="45700" anchor="t" anchorCtr="0">
            <a:spAutoFit/>
          </a:bodyPr>
          <a:lstStyle/>
          <a:p>
            <a:r>
              <a:rPr lang="en-US" dirty="0"/>
              <a:t> </a:t>
            </a:r>
            <a:r>
              <a:rPr lang="en-US" sz="1050" dirty="0"/>
              <a:t>Implementation of visitor hand hygiene scripting increased compliance to 9.1% on N4G and 36.8% on S5E. </a:t>
            </a:r>
          </a:p>
          <a:p>
            <a:r>
              <a:rPr lang="en-US" sz="1050" dirty="0"/>
              <a:t>Limitations of this project include a small sample size and inability to control for external factors that might impact visitor hand hygiene practices.</a:t>
            </a:r>
          </a:p>
          <a:p>
            <a:r>
              <a:rPr lang="en-US" sz="1050" dirty="0"/>
              <a:t>Promotion of the use of this scripting with other nurses on N4G and S5E will likely increase visitor compliance with effective hand hygiene practice.</a:t>
            </a:r>
            <a:endParaRPr sz="1050"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3E20F86C-0030-460D-9879-05F0A997AD42}"/>
              </a:ext>
            </a:extLst>
          </p:cNvPr>
          <p:cNvPicPr>
            <a:picLocks noChangeAspect="1"/>
          </p:cNvPicPr>
          <p:nvPr/>
        </p:nvPicPr>
        <p:blipFill>
          <a:blip r:embed="rId7"/>
          <a:stretch>
            <a:fillRect/>
          </a:stretch>
        </p:blipFill>
        <p:spPr>
          <a:xfrm>
            <a:off x="4977225" y="6782909"/>
            <a:ext cx="1538837" cy="882580"/>
          </a:xfrm>
          <a:prstGeom prst="rect">
            <a:avLst/>
          </a:prstGeom>
        </p:spPr>
      </p:pic>
      <p:pic>
        <p:nvPicPr>
          <p:cNvPr id="38" name="Google Shape;96;p1" title="Points scored">
            <a:extLst>
              <a:ext uri="{FF2B5EF4-FFF2-40B4-BE49-F238E27FC236}">
                <a16:creationId xmlns:a16="http://schemas.microsoft.com/office/drawing/2014/main" id="{08835EDD-B7E8-4A56-888A-34CE6039475B}"/>
              </a:ext>
            </a:extLst>
          </p:cNvPr>
          <p:cNvPicPr preferRelativeResize="0"/>
          <p:nvPr/>
        </p:nvPicPr>
        <p:blipFill>
          <a:blip r:embed="rId8">
            <a:alphaModFix/>
          </a:blip>
          <a:stretch>
            <a:fillRect/>
          </a:stretch>
        </p:blipFill>
        <p:spPr>
          <a:xfrm>
            <a:off x="3651369" y="6820799"/>
            <a:ext cx="1377832" cy="845352"/>
          </a:xfrm>
          <a:prstGeom prst="rect">
            <a:avLst/>
          </a:prstGeom>
          <a:noFill/>
          <a:ln>
            <a:noFill/>
          </a:ln>
        </p:spPr>
      </p:pic>
      <p:pic>
        <p:nvPicPr>
          <p:cNvPr id="39" name="Google Shape;94;p1" title="Points scored">
            <a:extLst>
              <a:ext uri="{FF2B5EF4-FFF2-40B4-BE49-F238E27FC236}">
                <a16:creationId xmlns:a16="http://schemas.microsoft.com/office/drawing/2014/main" id="{ED877C60-365B-4D78-967F-0DE66C7CA59F}"/>
              </a:ext>
            </a:extLst>
          </p:cNvPr>
          <p:cNvPicPr preferRelativeResize="0"/>
          <p:nvPr/>
        </p:nvPicPr>
        <p:blipFill>
          <a:blip r:embed="rId9">
            <a:alphaModFix/>
          </a:blip>
          <a:stretch>
            <a:fillRect/>
          </a:stretch>
        </p:blipFill>
        <p:spPr>
          <a:xfrm>
            <a:off x="3625416" y="5809474"/>
            <a:ext cx="1445060" cy="864613"/>
          </a:xfrm>
          <a:prstGeom prst="rect">
            <a:avLst/>
          </a:prstGeom>
          <a:noFill/>
          <a:ln>
            <a:noFill/>
          </a:ln>
        </p:spPr>
      </p:pic>
      <p:pic>
        <p:nvPicPr>
          <p:cNvPr id="40" name="Google Shape;95;p1" title="Points scored">
            <a:extLst>
              <a:ext uri="{FF2B5EF4-FFF2-40B4-BE49-F238E27FC236}">
                <a16:creationId xmlns:a16="http://schemas.microsoft.com/office/drawing/2014/main" id="{D09DA5B9-F5CB-457F-80F1-08EE2524CDA7}"/>
              </a:ext>
            </a:extLst>
          </p:cNvPr>
          <p:cNvPicPr preferRelativeResize="0"/>
          <p:nvPr/>
        </p:nvPicPr>
        <p:blipFill>
          <a:blip r:embed="rId10">
            <a:alphaModFix/>
          </a:blip>
          <a:stretch>
            <a:fillRect/>
          </a:stretch>
        </p:blipFill>
        <p:spPr>
          <a:xfrm>
            <a:off x="5038475" y="5827714"/>
            <a:ext cx="1362474" cy="842474"/>
          </a:xfrm>
          <a:prstGeom prst="rect">
            <a:avLst/>
          </a:prstGeom>
          <a:noFill/>
          <a:ln>
            <a:noFill/>
          </a:ln>
        </p:spPr>
      </p:pic>
      <p:pic>
        <p:nvPicPr>
          <p:cNvPr id="5" name="Audio 4">
            <a:hlinkClick r:id="" action="ppaction://media"/>
            <a:extLst>
              <a:ext uri="{FF2B5EF4-FFF2-40B4-BE49-F238E27FC236}">
                <a16:creationId xmlns:a16="http://schemas.microsoft.com/office/drawing/2014/main" id="{7417107A-D867-44B6-AC1D-0DE6DBB710A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499600" y="7213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0596"/>
    </mc:Choice>
    <mc:Fallback xmlns="">
      <p:transition spd="slow" advTm="2405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ravel Brochure 11 x 8.5">
  <a:themeElements>
    <a:clrScheme name="Travel Brochure">
      <a:dk1>
        <a:srgbClr val="595959"/>
      </a:dk1>
      <a:lt1>
        <a:srgbClr val="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ravel Brochure">
      <a:dk1>
        <a:srgbClr val="595959"/>
      </a:dk1>
      <a:lt1>
        <a:srgbClr val="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841</Words>
  <Application>Microsoft Office PowerPoint</Application>
  <PresentationFormat>Custom</PresentationFormat>
  <Paragraphs>65</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 Black</vt:lpstr>
      <vt:lpstr>Arial</vt:lpstr>
      <vt:lpstr>Constantia</vt:lpstr>
      <vt:lpstr>Travel Brochure 11 x 8.5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Nation</dc:creator>
  <cp:lastModifiedBy>Rochelle Tinman</cp:lastModifiedBy>
  <cp:revision>9</cp:revision>
  <dcterms:created xsi:type="dcterms:W3CDTF">2017-05-18T17:10:24Z</dcterms:created>
  <dcterms:modified xsi:type="dcterms:W3CDTF">2020-09-01T17:13:54Z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TC034618329991</vt:lpwstr>
  </property>
</Properties>
</file>