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10058400" cy="7772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59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2920" y="309960"/>
            <a:ext cx="9052200" cy="1297440"/>
          </a:xfrm>
          <a:prstGeom prst="rect">
            <a:avLst/>
          </a:prstGeom>
        </p:spPr>
        <p:txBody>
          <a:bodyPr lIns="0" tIns="0" rIns="0" bIns="0" anchor="ctr"/>
          <a:lstStyle/>
          <a:p>
            <a:pPr algn="ctr"/>
            <a:endParaRPr lang="en-US" sz="4400" b="0" strike="noStrike" spc="-1">
              <a:latin typeface="Arial"/>
            </a:endParaRPr>
          </a:p>
        </p:txBody>
      </p:sp>
      <p:sp>
        <p:nvSpPr>
          <p:cNvPr id="35" name="PlaceHolder 2"/>
          <p:cNvSpPr>
            <a:spLocks noGrp="1"/>
          </p:cNvSpPr>
          <p:nvPr>
            <p:ph type="body"/>
          </p:nvPr>
        </p:nvSpPr>
        <p:spPr>
          <a:xfrm>
            <a:off x="502920" y="1818720"/>
            <a:ext cx="9052200" cy="2149920"/>
          </a:xfrm>
          <a:prstGeom prst="rect">
            <a:avLst/>
          </a:prstGeom>
        </p:spPr>
        <p:txBody>
          <a:bodyPr lIns="0" tIns="0" rIns="0" bIns="0">
            <a:normAutofit/>
          </a:bodyPr>
          <a:lstStyle/>
          <a:p>
            <a:endParaRPr lang="en-US" sz="3200" b="0" strike="noStrike" spc="-1">
              <a:latin typeface="Arial"/>
            </a:endParaRPr>
          </a:p>
        </p:txBody>
      </p:sp>
      <p:sp>
        <p:nvSpPr>
          <p:cNvPr id="36" name="PlaceHolder 3"/>
          <p:cNvSpPr>
            <a:spLocks noGrp="1"/>
          </p:cNvSpPr>
          <p:nvPr>
            <p:ph type="body"/>
          </p:nvPr>
        </p:nvSpPr>
        <p:spPr>
          <a:xfrm>
            <a:off x="502920" y="4173120"/>
            <a:ext cx="9052200" cy="21499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502920" y="309960"/>
            <a:ext cx="9052200" cy="1297440"/>
          </a:xfrm>
          <a:prstGeom prst="rect">
            <a:avLst/>
          </a:prstGeom>
        </p:spPr>
        <p:txBody>
          <a:bodyPr lIns="0" tIns="0" rIns="0" bIns="0" anchor="ctr"/>
          <a:lstStyle/>
          <a:p>
            <a:pPr algn="ctr"/>
            <a:endParaRPr lang="en-US" sz="4400" b="0" strike="noStrike" spc="-1">
              <a:latin typeface="Arial"/>
            </a:endParaRPr>
          </a:p>
        </p:txBody>
      </p:sp>
      <p:sp>
        <p:nvSpPr>
          <p:cNvPr id="38" name="PlaceHolder 2"/>
          <p:cNvSpPr>
            <a:spLocks noGrp="1"/>
          </p:cNvSpPr>
          <p:nvPr>
            <p:ph type="body"/>
          </p:nvPr>
        </p:nvSpPr>
        <p:spPr>
          <a:xfrm>
            <a:off x="502920" y="1818720"/>
            <a:ext cx="4417200" cy="2149920"/>
          </a:xfrm>
          <a:prstGeom prst="rect">
            <a:avLst/>
          </a:prstGeom>
        </p:spPr>
        <p:txBody>
          <a:bodyPr lIns="0" tIns="0" rIns="0" bIns="0">
            <a:normAutofit/>
          </a:bodyPr>
          <a:lstStyle/>
          <a:p>
            <a:endParaRPr lang="en-US" sz="3200" b="0" strike="noStrike" spc="-1">
              <a:latin typeface="Arial"/>
            </a:endParaRPr>
          </a:p>
        </p:txBody>
      </p:sp>
      <p:sp>
        <p:nvSpPr>
          <p:cNvPr id="39" name="PlaceHolder 3"/>
          <p:cNvSpPr>
            <a:spLocks noGrp="1"/>
          </p:cNvSpPr>
          <p:nvPr>
            <p:ph type="body"/>
          </p:nvPr>
        </p:nvSpPr>
        <p:spPr>
          <a:xfrm>
            <a:off x="5141520" y="1818720"/>
            <a:ext cx="4417200" cy="2149920"/>
          </a:xfrm>
          <a:prstGeom prst="rect">
            <a:avLst/>
          </a:prstGeom>
        </p:spPr>
        <p:txBody>
          <a:bodyPr lIns="0" tIns="0" rIns="0" bIns="0">
            <a:normAutofit/>
          </a:bodyPr>
          <a:lstStyle/>
          <a:p>
            <a:endParaRPr lang="en-US" sz="3200" b="0" strike="noStrike" spc="-1">
              <a:latin typeface="Arial"/>
            </a:endParaRPr>
          </a:p>
        </p:txBody>
      </p:sp>
      <p:sp>
        <p:nvSpPr>
          <p:cNvPr id="40" name="PlaceHolder 4"/>
          <p:cNvSpPr>
            <a:spLocks noGrp="1"/>
          </p:cNvSpPr>
          <p:nvPr>
            <p:ph type="body"/>
          </p:nvPr>
        </p:nvSpPr>
        <p:spPr>
          <a:xfrm>
            <a:off x="502920" y="4173120"/>
            <a:ext cx="4417200" cy="2149920"/>
          </a:xfrm>
          <a:prstGeom prst="rect">
            <a:avLst/>
          </a:prstGeom>
        </p:spPr>
        <p:txBody>
          <a:bodyPr lIns="0" tIns="0" rIns="0" bIns="0">
            <a:normAutofit/>
          </a:bodyPr>
          <a:lstStyle/>
          <a:p>
            <a:endParaRPr lang="en-US" sz="3200" b="0" strike="noStrike" spc="-1">
              <a:latin typeface="Arial"/>
            </a:endParaRPr>
          </a:p>
        </p:txBody>
      </p:sp>
      <p:sp>
        <p:nvSpPr>
          <p:cNvPr id="41" name="PlaceHolder 5"/>
          <p:cNvSpPr>
            <a:spLocks noGrp="1"/>
          </p:cNvSpPr>
          <p:nvPr>
            <p:ph type="body"/>
          </p:nvPr>
        </p:nvSpPr>
        <p:spPr>
          <a:xfrm>
            <a:off x="5141520" y="4173120"/>
            <a:ext cx="4417200" cy="21499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2920" y="309960"/>
            <a:ext cx="9052200" cy="1297440"/>
          </a:xfrm>
          <a:prstGeom prst="rect">
            <a:avLst/>
          </a:prstGeom>
        </p:spPr>
        <p:txBody>
          <a:bodyPr lIns="0" tIns="0" rIns="0" bIns="0" anchor="ctr"/>
          <a:lstStyle/>
          <a:p>
            <a:pPr algn="ctr"/>
            <a:endParaRPr lang="en-US" sz="4400" b="0" strike="noStrike" spc="-1">
              <a:latin typeface="Arial"/>
            </a:endParaRPr>
          </a:p>
        </p:txBody>
      </p:sp>
      <p:sp>
        <p:nvSpPr>
          <p:cNvPr id="43" name="PlaceHolder 2"/>
          <p:cNvSpPr>
            <a:spLocks noGrp="1"/>
          </p:cNvSpPr>
          <p:nvPr>
            <p:ph type="body"/>
          </p:nvPr>
        </p:nvSpPr>
        <p:spPr>
          <a:xfrm>
            <a:off x="502920" y="1818720"/>
            <a:ext cx="2914560" cy="2149920"/>
          </a:xfrm>
          <a:prstGeom prst="rect">
            <a:avLst/>
          </a:prstGeom>
        </p:spPr>
        <p:txBody>
          <a:bodyPr lIns="0" tIns="0" rIns="0" bIns="0">
            <a:normAutofit/>
          </a:bodyPr>
          <a:lstStyle/>
          <a:p>
            <a:endParaRPr lang="en-US" sz="3200" b="0" strike="noStrike" spc="-1">
              <a:latin typeface="Arial"/>
            </a:endParaRPr>
          </a:p>
        </p:txBody>
      </p:sp>
      <p:sp>
        <p:nvSpPr>
          <p:cNvPr id="44" name="PlaceHolder 3"/>
          <p:cNvSpPr>
            <a:spLocks noGrp="1"/>
          </p:cNvSpPr>
          <p:nvPr>
            <p:ph type="body"/>
          </p:nvPr>
        </p:nvSpPr>
        <p:spPr>
          <a:xfrm>
            <a:off x="3563640" y="1818720"/>
            <a:ext cx="2914560" cy="2149920"/>
          </a:xfrm>
          <a:prstGeom prst="rect">
            <a:avLst/>
          </a:prstGeom>
        </p:spPr>
        <p:txBody>
          <a:bodyPr lIns="0" tIns="0" rIns="0" bIns="0">
            <a:normAutofit/>
          </a:bodyPr>
          <a:lstStyle/>
          <a:p>
            <a:endParaRPr lang="en-US" sz="3200" b="0" strike="noStrike" spc="-1">
              <a:latin typeface="Arial"/>
            </a:endParaRPr>
          </a:p>
        </p:txBody>
      </p:sp>
      <p:sp>
        <p:nvSpPr>
          <p:cNvPr id="45" name="PlaceHolder 4"/>
          <p:cNvSpPr>
            <a:spLocks noGrp="1"/>
          </p:cNvSpPr>
          <p:nvPr>
            <p:ph type="body"/>
          </p:nvPr>
        </p:nvSpPr>
        <p:spPr>
          <a:xfrm>
            <a:off x="6624360" y="1818720"/>
            <a:ext cx="2914560" cy="2149920"/>
          </a:xfrm>
          <a:prstGeom prst="rect">
            <a:avLst/>
          </a:prstGeom>
        </p:spPr>
        <p:txBody>
          <a:bodyPr lIns="0" tIns="0" rIns="0" bIns="0">
            <a:normAutofit/>
          </a:bodyPr>
          <a:lstStyle/>
          <a:p>
            <a:endParaRPr lang="en-US" sz="3200" b="0" strike="noStrike" spc="-1">
              <a:latin typeface="Arial"/>
            </a:endParaRPr>
          </a:p>
        </p:txBody>
      </p:sp>
      <p:sp>
        <p:nvSpPr>
          <p:cNvPr id="46" name="PlaceHolder 5"/>
          <p:cNvSpPr>
            <a:spLocks noGrp="1"/>
          </p:cNvSpPr>
          <p:nvPr>
            <p:ph type="body"/>
          </p:nvPr>
        </p:nvSpPr>
        <p:spPr>
          <a:xfrm>
            <a:off x="502920" y="4173120"/>
            <a:ext cx="2914560" cy="2149920"/>
          </a:xfrm>
          <a:prstGeom prst="rect">
            <a:avLst/>
          </a:prstGeom>
        </p:spPr>
        <p:txBody>
          <a:bodyPr lIns="0" tIns="0" rIns="0" bIns="0">
            <a:normAutofit/>
          </a:bodyPr>
          <a:lstStyle/>
          <a:p>
            <a:endParaRPr lang="en-US" sz="3200" b="0" strike="noStrike" spc="-1">
              <a:latin typeface="Arial"/>
            </a:endParaRPr>
          </a:p>
        </p:txBody>
      </p:sp>
      <p:sp>
        <p:nvSpPr>
          <p:cNvPr id="47" name="PlaceHolder 6"/>
          <p:cNvSpPr>
            <a:spLocks noGrp="1"/>
          </p:cNvSpPr>
          <p:nvPr>
            <p:ph type="body"/>
          </p:nvPr>
        </p:nvSpPr>
        <p:spPr>
          <a:xfrm>
            <a:off x="3563640" y="4173120"/>
            <a:ext cx="2914560" cy="2149920"/>
          </a:xfrm>
          <a:prstGeom prst="rect">
            <a:avLst/>
          </a:prstGeom>
        </p:spPr>
        <p:txBody>
          <a:bodyPr lIns="0" tIns="0" rIns="0" bIns="0">
            <a:normAutofit/>
          </a:bodyPr>
          <a:lstStyle/>
          <a:p>
            <a:endParaRPr lang="en-US" sz="3200" b="0" strike="noStrike" spc="-1">
              <a:latin typeface="Arial"/>
            </a:endParaRPr>
          </a:p>
        </p:txBody>
      </p:sp>
      <p:sp>
        <p:nvSpPr>
          <p:cNvPr id="48" name="PlaceHolder 7"/>
          <p:cNvSpPr>
            <a:spLocks noGrp="1"/>
          </p:cNvSpPr>
          <p:nvPr>
            <p:ph type="body"/>
          </p:nvPr>
        </p:nvSpPr>
        <p:spPr>
          <a:xfrm>
            <a:off x="6624360" y="4173120"/>
            <a:ext cx="2914560" cy="21499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502920" y="309960"/>
            <a:ext cx="9052200" cy="1297440"/>
          </a:xfrm>
          <a:prstGeom prst="rect">
            <a:avLst/>
          </a:prstGeom>
        </p:spPr>
        <p:txBody>
          <a:bodyPr lIns="0" tIns="0" rIns="0" bIns="0" anchor="ctr"/>
          <a:lstStyle/>
          <a:p>
            <a:pPr algn="ctr"/>
            <a:endParaRPr lang="en-US" sz="4400" b="0" strike="noStrike" spc="-1">
              <a:latin typeface="Arial"/>
            </a:endParaRPr>
          </a:p>
        </p:txBody>
      </p:sp>
      <p:sp>
        <p:nvSpPr>
          <p:cNvPr id="14" name="PlaceHolder 2"/>
          <p:cNvSpPr>
            <a:spLocks noGrp="1"/>
          </p:cNvSpPr>
          <p:nvPr>
            <p:ph type="subTitle"/>
          </p:nvPr>
        </p:nvSpPr>
        <p:spPr>
          <a:xfrm>
            <a:off x="502920" y="1818720"/>
            <a:ext cx="9052200" cy="45075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2920" y="309960"/>
            <a:ext cx="9052200" cy="1297440"/>
          </a:xfrm>
          <a:prstGeom prst="rect">
            <a:avLst/>
          </a:prstGeom>
        </p:spPr>
        <p:txBody>
          <a:bodyPr lIns="0" tIns="0" rIns="0" bIns="0" anchor="ctr"/>
          <a:lstStyle/>
          <a:p>
            <a:pPr algn="ctr"/>
            <a:endParaRPr lang="en-US" sz="4400" b="0" strike="noStrike" spc="-1">
              <a:latin typeface="Arial"/>
            </a:endParaRPr>
          </a:p>
        </p:txBody>
      </p:sp>
      <p:sp>
        <p:nvSpPr>
          <p:cNvPr id="16" name="PlaceHolder 2"/>
          <p:cNvSpPr>
            <a:spLocks noGrp="1"/>
          </p:cNvSpPr>
          <p:nvPr>
            <p:ph type="body"/>
          </p:nvPr>
        </p:nvSpPr>
        <p:spPr>
          <a:xfrm>
            <a:off x="502920" y="1818720"/>
            <a:ext cx="9052200" cy="45075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502920" y="309960"/>
            <a:ext cx="9052200" cy="1297440"/>
          </a:xfrm>
          <a:prstGeom prst="rect">
            <a:avLst/>
          </a:prstGeom>
        </p:spPr>
        <p:txBody>
          <a:bodyPr lIns="0" tIns="0" rIns="0" bIns="0" anchor="ctr"/>
          <a:lstStyle/>
          <a:p>
            <a:pPr algn="ctr"/>
            <a:endParaRPr lang="en-US" sz="4400" b="0" strike="noStrike" spc="-1">
              <a:latin typeface="Arial"/>
            </a:endParaRPr>
          </a:p>
        </p:txBody>
      </p:sp>
      <p:sp>
        <p:nvSpPr>
          <p:cNvPr id="18" name="PlaceHolder 2"/>
          <p:cNvSpPr>
            <a:spLocks noGrp="1"/>
          </p:cNvSpPr>
          <p:nvPr>
            <p:ph type="body"/>
          </p:nvPr>
        </p:nvSpPr>
        <p:spPr>
          <a:xfrm>
            <a:off x="502920" y="1818720"/>
            <a:ext cx="4417200" cy="4507560"/>
          </a:xfrm>
          <a:prstGeom prst="rect">
            <a:avLst/>
          </a:prstGeom>
        </p:spPr>
        <p:txBody>
          <a:bodyPr lIns="0" tIns="0" rIns="0" bIns="0">
            <a:normAutofit/>
          </a:bodyPr>
          <a:lstStyle/>
          <a:p>
            <a:endParaRPr lang="en-US" sz="3200" b="0" strike="noStrike" spc="-1">
              <a:latin typeface="Arial"/>
            </a:endParaRPr>
          </a:p>
        </p:txBody>
      </p:sp>
      <p:sp>
        <p:nvSpPr>
          <p:cNvPr id="19" name="PlaceHolder 3"/>
          <p:cNvSpPr>
            <a:spLocks noGrp="1"/>
          </p:cNvSpPr>
          <p:nvPr>
            <p:ph type="body"/>
          </p:nvPr>
        </p:nvSpPr>
        <p:spPr>
          <a:xfrm>
            <a:off x="5141520" y="1818720"/>
            <a:ext cx="4417200" cy="45075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502920" y="309960"/>
            <a:ext cx="9052200" cy="12974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502920" y="309960"/>
            <a:ext cx="9052200" cy="60156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2920" y="309960"/>
            <a:ext cx="9052200" cy="1297440"/>
          </a:xfrm>
          <a:prstGeom prst="rect">
            <a:avLst/>
          </a:prstGeom>
        </p:spPr>
        <p:txBody>
          <a:bodyPr lIns="0" tIns="0" rIns="0" bIns="0" anchor="ctr"/>
          <a:lstStyle/>
          <a:p>
            <a:pPr algn="ctr"/>
            <a:endParaRPr lang="en-US" sz="4400" b="0" strike="noStrike" spc="-1">
              <a:latin typeface="Arial"/>
            </a:endParaRPr>
          </a:p>
        </p:txBody>
      </p:sp>
      <p:sp>
        <p:nvSpPr>
          <p:cNvPr id="23" name="PlaceHolder 2"/>
          <p:cNvSpPr>
            <a:spLocks noGrp="1"/>
          </p:cNvSpPr>
          <p:nvPr>
            <p:ph type="body"/>
          </p:nvPr>
        </p:nvSpPr>
        <p:spPr>
          <a:xfrm>
            <a:off x="502920" y="1818720"/>
            <a:ext cx="4417200" cy="2149920"/>
          </a:xfrm>
          <a:prstGeom prst="rect">
            <a:avLst/>
          </a:prstGeom>
        </p:spPr>
        <p:txBody>
          <a:bodyPr lIns="0" tIns="0" rIns="0" bIns="0">
            <a:normAutofit/>
          </a:bodyPr>
          <a:lstStyle/>
          <a:p>
            <a:endParaRPr lang="en-US" sz="3200" b="0" strike="noStrike" spc="-1">
              <a:latin typeface="Arial"/>
            </a:endParaRPr>
          </a:p>
        </p:txBody>
      </p:sp>
      <p:sp>
        <p:nvSpPr>
          <p:cNvPr id="24" name="PlaceHolder 3"/>
          <p:cNvSpPr>
            <a:spLocks noGrp="1"/>
          </p:cNvSpPr>
          <p:nvPr>
            <p:ph type="body"/>
          </p:nvPr>
        </p:nvSpPr>
        <p:spPr>
          <a:xfrm>
            <a:off x="5141520" y="1818720"/>
            <a:ext cx="4417200" cy="4507560"/>
          </a:xfrm>
          <a:prstGeom prst="rect">
            <a:avLst/>
          </a:prstGeom>
        </p:spPr>
        <p:txBody>
          <a:bodyPr lIns="0" tIns="0" rIns="0" bIns="0">
            <a:normAutofit/>
          </a:bodyPr>
          <a:lstStyle/>
          <a:p>
            <a:endParaRPr lang="en-US" sz="3200" b="0" strike="noStrike" spc="-1">
              <a:latin typeface="Arial"/>
            </a:endParaRPr>
          </a:p>
        </p:txBody>
      </p:sp>
      <p:sp>
        <p:nvSpPr>
          <p:cNvPr id="25" name="PlaceHolder 4"/>
          <p:cNvSpPr>
            <a:spLocks noGrp="1"/>
          </p:cNvSpPr>
          <p:nvPr>
            <p:ph type="body"/>
          </p:nvPr>
        </p:nvSpPr>
        <p:spPr>
          <a:xfrm>
            <a:off x="502920" y="4173120"/>
            <a:ext cx="4417200" cy="21499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2920" y="309960"/>
            <a:ext cx="9052200" cy="1297440"/>
          </a:xfrm>
          <a:prstGeom prst="rect">
            <a:avLst/>
          </a:prstGeom>
        </p:spPr>
        <p:txBody>
          <a:bodyPr lIns="0" tIns="0" rIns="0" bIns="0" anchor="ctr"/>
          <a:lstStyle/>
          <a:p>
            <a:pPr algn="ctr"/>
            <a:endParaRPr lang="en-US" sz="4400" b="0" strike="noStrike" spc="-1">
              <a:latin typeface="Arial"/>
            </a:endParaRPr>
          </a:p>
        </p:txBody>
      </p:sp>
      <p:sp>
        <p:nvSpPr>
          <p:cNvPr id="27" name="PlaceHolder 2"/>
          <p:cNvSpPr>
            <a:spLocks noGrp="1"/>
          </p:cNvSpPr>
          <p:nvPr>
            <p:ph type="body"/>
          </p:nvPr>
        </p:nvSpPr>
        <p:spPr>
          <a:xfrm>
            <a:off x="502920" y="1818720"/>
            <a:ext cx="4417200" cy="450756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5141520" y="1818720"/>
            <a:ext cx="4417200" cy="214992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5141520" y="4173120"/>
            <a:ext cx="4417200" cy="21499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2920" y="309960"/>
            <a:ext cx="9052200" cy="1297440"/>
          </a:xfrm>
          <a:prstGeom prst="rect">
            <a:avLst/>
          </a:prstGeom>
        </p:spPr>
        <p:txBody>
          <a:bodyPr lIns="0" tIns="0" rIns="0" bIns="0" anchor="ctr"/>
          <a:lstStyle/>
          <a:p>
            <a:pPr algn="ctr"/>
            <a:endParaRPr lang="en-US" sz="4400" b="0" strike="noStrike" spc="-1">
              <a:latin typeface="Arial"/>
            </a:endParaRPr>
          </a:p>
        </p:txBody>
      </p:sp>
      <p:sp>
        <p:nvSpPr>
          <p:cNvPr id="31" name="PlaceHolder 2"/>
          <p:cNvSpPr>
            <a:spLocks noGrp="1"/>
          </p:cNvSpPr>
          <p:nvPr>
            <p:ph type="body"/>
          </p:nvPr>
        </p:nvSpPr>
        <p:spPr>
          <a:xfrm>
            <a:off x="502920" y="1818720"/>
            <a:ext cx="4417200" cy="2149920"/>
          </a:xfrm>
          <a:prstGeom prst="rect">
            <a:avLst/>
          </a:prstGeom>
        </p:spPr>
        <p:txBody>
          <a:bodyPr lIns="0" tIns="0" rIns="0" bIns="0">
            <a:normAutofit/>
          </a:bodyPr>
          <a:lstStyle/>
          <a:p>
            <a:endParaRPr lang="en-US" sz="3200" b="0" strike="noStrike" spc="-1">
              <a:latin typeface="Arial"/>
            </a:endParaRPr>
          </a:p>
        </p:txBody>
      </p:sp>
      <p:sp>
        <p:nvSpPr>
          <p:cNvPr id="32" name="PlaceHolder 3"/>
          <p:cNvSpPr>
            <a:spLocks noGrp="1"/>
          </p:cNvSpPr>
          <p:nvPr>
            <p:ph type="body"/>
          </p:nvPr>
        </p:nvSpPr>
        <p:spPr>
          <a:xfrm>
            <a:off x="5141520" y="1818720"/>
            <a:ext cx="4417200" cy="2149920"/>
          </a:xfrm>
          <a:prstGeom prst="rect">
            <a:avLst/>
          </a:prstGeom>
        </p:spPr>
        <p:txBody>
          <a:bodyPr lIns="0" tIns="0" rIns="0" bIns="0">
            <a:normAutofit/>
          </a:bodyPr>
          <a:lstStyle/>
          <a:p>
            <a:endParaRPr lang="en-US" sz="3200" b="0" strike="noStrike" spc="-1">
              <a:latin typeface="Arial"/>
            </a:endParaRPr>
          </a:p>
        </p:txBody>
      </p:sp>
      <p:sp>
        <p:nvSpPr>
          <p:cNvPr id="33" name="PlaceHolder 4"/>
          <p:cNvSpPr>
            <a:spLocks noGrp="1"/>
          </p:cNvSpPr>
          <p:nvPr>
            <p:ph type="body"/>
          </p:nvPr>
        </p:nvSpPr>
        <p:spPr>
          <a:xfrm>
            <a:off x="502920" y="4173120"/>
            <a:ext cx="9052200" cy="21499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CustomShape 1"/>
          <p:cNvSpPr/>
          <p:nvPr/>
        </p:nvSpPr>
        <p:spPr>
          <a:xfrm>
            <a:off x="10287000" y="0"/>
            <a:ext cx="1827720" cy="7766640"/>
          </a:xfrm>
          <a:prstGeom prst="rect">
            <a:avLst/>
          </a:prstGeom>
          <a:solidFill>
            <a:srgbClr val="D9D9D9"/>
          </a:solidFill>
          <a:ln w="255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199"/>
              </a:spcBef>
            </a:pPr>
            <a:r>
              <a:rPr lang="en-US" sz="1600" b="0" strike="noStrike" spc="-1">
                <a:solidFill>
                  <a:srgbClr val="808080"/>
                </a:solidFill>
                <a:latin typeface="Calibri Light"/>
                <a:ea typeface="DejaVu Sans"/>
              </a:rPr>
              <a:t>Printing:</a:t>
            </a:r>
            <a:endParaRPr lang="en-US" sz="1600" b="0" strike="noStrike" spc="-1">
              <a:latin typeface="Arial"/>
            </a:endParaRPr>
          </a:p>
          <a:p>
            <a:pPr>
              <a:lnSpc>
                <a:spcPct val="100000"/>
              </a:lnSpc>
              <a:spcBef>
                <a:spcPts val="300"/>
              </a:spcBef>
            </a:pPr>
            <a:r>
              <a:rPr lang="en-US" sz="1000" b="0" strike="noStrike" spc="-1">
                <a:solidFill>
                  <a:srgbClr val="808080"/>
                </a:solidFill>
                <a:latin typeface="Calibri Light"/>
                <a:ea typeface="DejaVu Sans"/>
              </a:rPr>
              <a:t>Your printer might not print the same way our printers do, so make sure to try a couple of test prints. If things aren’t aligning quite right, experiment with the Scale to Fit Paper setting. It’s located in the Print dialog – just click Full Page Slides to get to it.</a:t>
            </a:r>
            <a:endParaRPr lang="en-US" sz="1000" b="0" strike="noStrike" spc="-1">
              <a:latin typeface="Arial"/>
            </a:endParaRPr>
          </a:p>
          <a:p>
            <a:pPr>
              <a:lnSpc>
                <a:spcPct val="100000"/>
              </a:lnSpc>
              <a:spcBef>
                <a:spcPts val="601"/>
              </a:spcBef>
            </a:pPr>
            <a:r>
              <a:rPr lang="en-US" sz="1000" b="0" strike="noStrike" spc="-1">
                <a:solidFill>
                  <a:srgbClr val="808080"/>
                </a:solidFill>
                <a:latin typeface="Calibri Light"/>
                <a:ea typeface="DejaVu Sans"/>
              </a:rPr>
              <a:t>And did you notice we made fold marks for you? They are really light, but if you don’t like them showing on your brochure, click View, Slide Master, and delete them before you print.</a:t>
            </a:r>
            <a:endParaRPr lang="en-US" sz="1000" b="0" strike="noStrike" spc="-1">
              <a:latin typeface="Arial"/>
            </a:endParaRPr>
          </a:p>
          <a:p>
            <a:pPr>
              <a:lnSpc>
                <a:spcPct val="100000"/>
              </a:lnSpc>
              <a:spcBef>
                <a:spcPts val="601"/>
              </a:spcBef>
            </a:pPr>
            <a:r>
              <a:rPr lang="en-US" sz="1600" b="0" strike="noStrike" spc="-1">
                <a:solidFill>
                  <a:srgbClr val="808080"/>
                </a:solidFill>
                <a:latin typeface="Calibri Light"/>
                <a:ea typeface="DejaVu Sans"/>
              </a:rPr>
              <a:t>Customizing the Content:</a:t>
            </a:r>
            <a:endParaRPr lang="en-US" sz="1600" b="0" strike="noStrike" spc="-1">
              <a:latin typeface="Arial"/>
            </a:endParaRPr>
          </a:p>
          <a:p>
            <a:pPr>
              <a:lnSpc>
                <a:spcPct val="100000"/>
              </a:lnSpc>
              <a:spcBef>
                <a:spcPts val="300"/>
              </a:spcBef>
            </a:pPr>
            <a:r>
              <a:rPr lang="en-US" sz="1000" b="0" strike="noStrike" spc="-1">
                <a:solidFill>
                  <a:srgbClr val="808080"/>
                </a:solidFill>
                <a:latin typeface="Calibri Light"/>
                <a:ea typeface="DejaVu Sans"/>
              </a:rPr>
              <a:t>The placeholders in this brochure are formatted for you. If you want to add or remove bullet points from text, just click the Bullets button on the Home tab.</a:t>
            </a:r>
            <a:endParaRPr lang="en-US" sz="1000" b="0" strike="noStrike" spc="-1">
              <a:latin typeface="Arial"/>
            </a:endParaRPr>
          </a:p>
          <a:p>
            <a:pPr>
              <a:lnSpc>
                <a:spcPct val="100000"/>
              </a:lnSpc>
              <a:spcBef>
                <a:spcPts val="601"/>
              </a:spcBef>
            </a:pPr>
            <a:r>
              <a:rPr lang="en-US" sz="1000" b="0" strike="noStrike" spc="-1">
                <a:solidFill>
                  <a:srgbClr val="808080"/>
                </a:solidFill>
                <a:latin typeface="Calibri Light"/>
                <a:ea typeface="DejaVu Sans"/>
              </a:rPr>
              <a:t>If you need more placeholders for titles, subtitles or body text, just make a copy of what you need and drag it into place. PowerPoint’s Smart Guides will help you align it with everything else.</a:t>
            </a:r>
            <a:endParaRPr lang="en-US" sz="1000" b="0" strike="noStrike" spc="-1">
              <a:latin typeface="Arial"/>
            </a:endParaRPr>
          </a:p>
          <a:p>
            <a:pPr>
              <a:lnSpc>
                <a:spcPct val="100000"/>
              </a:lnSpc>
              <a:spcBef>
                <a:spcPts val="601"/>
              </a:spcBef>
            </a:pPr>
            <a:r>
              <a:rPr lang="en-US" sz="1000" b="0" strike="noStrike" spc="-1">
                <a:solidFill>
                  <a:srgbClr val="808080"/>
                </a:solidFill>
                <a:latin typeface="Calibri Light"/>
                <a:ea typeface="DejaVu Sans"/>
              </a:rPr>
              <a:t>Want to use your own pictures instead of ours? No problem! Just click a picture, press the Delete key, then click the icon to add your picture.</a:t>
            </a:r>
            <a:endParaRPr lang="en-US" sz="1000" b="0" strike="noStrike" spc="-1">
              <a:latin typeface="Arial"/>
            </a:endParaRPr>
          </a:p>
          <a:p>
            <a:pPr>
              <a:lnSpc>
                <a:spcPct val="100000"/>
              </a:lnSpc>
              <a:spcBef>
                <a:spcPts val="601"/>
              </a:spcBef>
            </a:pPr>
            <a:r>
              <a:rPr lang="en-US" sz="1000" b="0" strike="noStrike" spc="-1">
                <a:solidFill>
                  <a:srgbClr val="808080"/>
                </a:solidFill>
                <a:latin typeface="Calibri Light"/>
                <a:ea typeface="DejaVu Sans"/>
              </a:rPr>
              <a:t>If you replace a photo with your own and it’s not a flawless fit for the space, you can crop it to fit in almost no time. Just select the picture and then, on the Picture tools Format tab, in the Size group, click Crop.</a:t>
            </a:r>
            <a:endParaRPr lang="en-US" sz="1000" b="0" strike="noStrike" spc="-1">
              <a:latin typeface="Arial"/>
            </a:endParaRPr>
          </a:p>
        </p:txBody>
      </p:sp>
      <p:sp>
        <p:nvSpPr>
          <p:cNvPr id="14" name="Line 2"/>
          <p:cNvSpPr/>
          <p:nvPr/>
        </p:nvSpPr>
        <p:spPr>
          <a:xfrm>
            <a:off x="3291840" y="0"/>
            <a:ext cx="360" cy="7772400"/>
          </a:xfrm>
          <a:prstGeom prst="line">
            <a:avLst/>
          </a:prstGeom>
          <a:ln w="9360">
            <a:solidFill>
              <a:srgbClr val="C8C8C8"/>
            </a:solidFill>
            <a:custDash>
              <a:ds d="1200000" sp="800000"/>
            </a:custDash>
            <a:round/>
          </a:ln>
        </p:spPr>
        <p:style>
          <a:lnRef idx="0">
            <a:scrgbClr r="0" g="0" b="0"/>
          </a:lnRef>
          <a:fillRef idx="0">
            <a:scrgbClr r="0" g="0" b="0"/>
          </a:fillRef>
          <a:effectRef idx="0">
            <a:scrgbClr r="0" g="0" b="0"/>
          </a:effectRef>
          <a:fontRef idx="minor"/>
        </p:style>
      </p:sp>
      <p:sp>
        <p:nvSpPr>
          <p:cNvPr id="2" name="Line 3"/>
          <p:cNvSpPr/>
          <p:nvPr/>
        </p:nvSpPr>
        <p:spPr>
          <a:xfrm>
            <a:off x="6675120" y="0"/>
            <a:ext cx="360" cy="7772400"/>
          </a:xfrm>
          <a:prstGeom prst="line">
            <a:avLst/>
          </a:prstGeom>
          <a:ln w="9360">
            <a:solidFill>
              <a:srgbClr val="C8C8C8"/>
            </a:solidFill>
            <a:custDash>
              <a:ds d="1200000" sp="800000"/>
            </a:custDash>
            <a:round/>
          </a:ln>
        </p:spPr>
        <p:style>
          <a:lnRef idx="0">
            <a:scrgbClr r="0" g="0" b="0"/>
          </a:lnRef>
          <a:fillRef idx="0">
            <a:scrgbClr r="0" g="0" b="0"/>
          </a:fillRef>
          <a:effectRef idx="0">
            <a:scrgbClr r="0" g="0" b="0"/>
          </a:effectRef>
          <a:fontRef idx="minor"/>
        </p:style>
      </p:sp>
      <p:sp>
        <p:nvSpPr>
          <p:cNvPr id="3" name="CustomShape 4"/>
          <p:cNvSpPr/>
          <p:nvPr/>
        </p:nvSpPr>
        <p:spPr>
          <a:xfrm>
            <a:off x="457200" y="457200"/>
            <a:ext cx="2358000" cy="181800"/>
          </a:xfrm>
          <a:prstGeom prst="rect">
            <a:avLst/>
          </a:prstGeom>
          <a:solidFill>
            <a:srgbClr val="2886D3"/>
          </a:solidFill>
          <a:ln w="25560">
            <a:noFill/>
          </a:ln>
        </p:spPr>
        <p:style>
          <a:lnRef idx="0">
            <a:scrgbClr r="0" g="0" b="0"/>
          </a:lnRef>
          <a:fillRef idx="0">
            <a:scrgbClr r="0" g="0" b="0"/>
          </a:fillRef>
          <a:effectRef idx="0">
            <a:scrgbClr r="0" g="0" b="0"/>
          </a:effectRef>
          <a:fontRef idx="minor"/>
        </p:style>
      </p:sp>
      <p:sp>
        <p:nvSpPr>
          <p:cNvPr id="4" name="CustomShape 5"/>
          <p:cNvSpPr/>
          <p:nvPr/>
        </p:nvSpPr>
        <p:spPr>
          <a:xfrm>
            <a:off x="457200" y="6854400"/>
            <a:ext cx="2358000" cy="456120"/>
          </a:xfrm>
          <a:prstGeom prst="rect">
            <a:avLst/>
          </a:prstGeom>
          <a:solidFill>
            <a:srgbClr val="2886D3"/>
          </a:solidFill>
          <a:ln w="25560">
            <a:noFill/>
          </a:ln>
        </p:spPr>
        <p:style>
          <a:lnRef idx="0">
            <a:scrgbClr r="0" g="0" b="0"/>
          </a:lnRef>
          <a:fillRef idx="0">
            <a:scrgbClr r="0" g="0" b="0"/>
          </a:fillRef>
          <a:effectRef idx="0">
            <a:scrgbClr r="0" g="0" b="0"/>
          </a:effectRef>
          <a:fontRef idx="minor"/>
        </p:style>
      </p:sp>
      <p:sp>
        <p:nvSpPr>
          <p:cNvPr id="5" name="CustomShape 6"/>
          <p:cNvSpPr/>
          <p:nvPr/>
        </p:nvSpPr>
        <p:spPr>
          <a:xfrm>
            <a:off x="457200" y="4736520"/>
            <a:ext cx="2358000" cy="2074680"/>
          </a:xfrm>
          <a:prstGeom prst="rect">
            <a:avLst/>
          </a:prstGeom>
          <a:solidFill>
            <a:srgbClr val="6BADE3"/>
          </a:solidFill>
          <a:ln w="25560">
            <a:noFill/>
          </a:ln>
        </p:spPr>
        <p:style>
          <a:lnRef idx="0">
            <a:scrgbClr r="0" g="0" b="0"/>
          </a:lnRef>
          <a:fillRef idx="0">
            <a:scrgbClr r="0" g="0" b="0"/>
          </a:fillRef>
          <a:effectRef idx="0">
            <a:scrgbClr r="0" g="0" b="0"/>
          </a:effectRef>
          <a:fontRef idx="minor"/>
        </p:style>
      </p:sp>
      <p:sp>
        <p:nvSpPr>
          <p:cNvPr id="6" name="CustomShape 7"/>
          <p:cNvSpPr/>
          <p:nvPr/>
        </p:nvSpPr>
        <p:spPr>
          <a:xfrm>
            <a:off x="3758040" y="457200"/>
            <a:ext cx="2449440" cy="181800"/>
          </a:xfrm>
          <a:prstGeom prst="rect">
            <a:avLst/>
          </a:prstGeom>
          <a:solidFill>
            <a:srgbClr val="B52E29"/>
          </a:solidFill>
          <a:ln w="25560">
            <a:noFill/>
          </a:ln>
        </p:spPr>
        <p:style>
          <a:lnRef idx="0">
            <a:scrgbClr r="0" g="0" b="0"/>
          </a:lnRef>
          <a:fillRef idx="0">
            <a:scrgbClr r="0" g="0" b="0"/>
          </a:fillRef>
          <a:effectRef idx="0">
            <a:scrgbClr r="0" g="0" b="0"/>
          </a:effectRef>
          <a:fontRef idx="minor"/>
        </p:style>
      </p:sp>
      <p:sp>
        <p:nvSpPr>
          <p:cNvPr id="7" name="CustomShape 8"/>
          <p:cNvSpPr/>
          <p:nvPr/>
        </p:nvSpPr>
        <p:spPr>
          <a:xfrm>
            <a:off x="3758040" y="6854400"/>
            <a:ext cx="2449440" cy="456120"/>
          </a:xfrm>
          <a:prstGeom prst="rect">
            <a:avLst/>
          </a:prstGeom>
          <a:solidFill>
            <a:srgbClr val="B52E29"/>
          </a:solidFill>
          <a:ln w="25560">
            <a:noFill/>
          </a:ln>
        </p:spPr>
        <p:style>
          <a:lnRef idx="0">
            <a:scrgbClr r="0" g="0" b="0"/>
          </a:lnRef>
          <a:fillRef idx="0">
            <a:scrgbClr r="0" g="0" b="0"/>
          </a:fillRef>
          <a:effectRef idx="0">
            <a:scrgbClr r="0" g="0" b="0"/>
          </a:effectRef>
          <a:fontRef idx="minor"/>
        </p:style>
      </p:sp>
      <p:sp>
        <p:nvSpPr>
          <p:cNvPr id="8" name="CustomShape 9"/>
          <p:cNvSpPr/>
          <p:nvPr/>
        </p:nvSpPr>
        <p:spPr>
          <a:xfrm>
            <a:off x="7141320" y="457200"/>
            <a:ext cx="2449440" cy="181800"/>
          </a:xfrm>
          <a:prstGeom prst="rect">
            <a:avLst/>
          </a:prstGeom>
          <a:solidFill>
            <a:srgbClr val="B52E29"/>
          </a:solidFill>
          <a:ln w="25560">
            <a:noFill/>
          </a:ln>
        </p:spPr>
        <p:style>
          <a:lnRef idx="0">
            <a:scrgbClr r="0" g="0" b="0"/>
          </a:lnRef>
          <a:fillRef idx="0">
            <a:scrgbClr r="0" g="0" b="0"/>
          </a:fillRef>
          <a:effectRef idx="0">
            <a:scrgbClr r="0" g="0" b="0"/>
          </a:effectRef>
          <a:fontRef idx="minor"/>
        </p:style>
      </p:sp>
      <p:sp>
        <p:nvSpPr>
          <p:cNvPr id="9" name="CustomShape 10"/>
          <p:cNvSpPr/>
          <p:nvPr/>
        </p:nvSpPr>
        <p:spPr>
          <a:xfrm>
            <a:off x="7141320" y="6854400"/>
            <a:ext cx="2449440" cy="456120"/>
          </a:xfrm>
          <a:prstGeom prst="rect">
            <a:avLst/>
          </a:prstGeom>
          <a:solidFill>
            <a:srgbClr val="B52E29"/>
          </a:solidFill>
          <a:ln w="25560">
            <a:noFill/>
          </a:ln>
        </p:spPr>
        <p:style>
          <a:lnRef idx="0">
            <a:scrgbClr r="0" g="0" b="0"/>
          </a:lnRef>
          <a:fillRef idx="0">
            <a:scrgbClr r="0" g="0" b="0"/>
          </a:fillRef>
          <a:effectRef idx="0">
            <a:scrgbClr r="0" g="0" b="0"/>
          </a:effectRef>
          <a:fontRef idx="minor"/>
        </p:style>
      </p:sp>
      <p:sp>
        <p:nvSpPr>
          <p:cNvPr id="10" name="CustomShape 11"/>
          <p:cNvSpPr/>
          <p:nvPr/>
        </p:nvSpPr>
        <p:spPr>
          <a:xfrm>
            <a:off x="7141320" y="1901880"/>
            <a:ext cx="2449440" cy="145080"/>
          </a:xfrm>
          <a:prstGeom prst="rect">
            <a:avLst/>
          </a:prstGeom>
          <a:solidFill>
            <a:srgbClr val="B52E29"/>
          </a:solidFill>
          <a:ln w="25560">
            <a:noFill/>
          </a:ln>
        </p:spPr>
        <p:style>
          <a:lnRef idx="0">
            <a:scrgbClr r="0" g="0" b="0"/>
          </a:lnRef>
          <a:fillRef idx="0">
            <a:scrgbClr r="0" g="0" b="0"/>
          </a:fillRef>
          <a:effectRef idx="0">
            <a:scrgbClr r="0" g="0" b="0"/>
          </a:effectRef>
          <a:fontRef idx="minor"/>
        </p:style>
      </p:sp>
      <p:sp>
        <p:nvSpPr>
          <p:cNvPr id="11" name="PlaceHolder 12"/>
          <p:cNvSpPr>
            <a:spLocks noGrp="1"/>
          </p:cNvSpPr>
          <p:nvPr>
            <p:ph type="title"/>
          </p:nvPr>
        </p:nvSpPr>
        <p:spPr>
          <a:xfrm>
            <a:off x="502920" y="309960"/>
            <a:ext cx="9052200" cy="1297440"/>
          </a:xfrm>
          <a:prstGeom prst="rect">
            <a:avLst/>
          </a:prstGeom>
        </p:spPr>
        <p:txBody>
          <a:bodyPr lIns="0" tIns="0" rIns="0" bIns="0" anchor="ctr"/>
          <a:lstStyle/>
          <a:p>
            <a:pPr algn="ctr"/>
            <a:r>
              <a:rPr lang="en-US" sz="4400" b="0" strike="noStrike" spc="-1">
                <a:latin typeface="Arial"/>
              </a:rPr>
              <a:t>Click to edit the title text format</a:t>
            </a:r>
          </a:p>
        </p:txBody>
      </p:sp>
      <p:sp>
        <p:nvSpPr>
          <p:cNvPr id="12" name="PlaceHolder 13"/>
          <p:cNvSpPr>
            <a:spLocks noGrp="1"/>
          </p:cNvSpPr>
          <p:nvPr>
            <p:ph type="body"/>
          </p:nvPr>
        </p:nvSpPr>
        <p:spPr>
          <a:xfrm>
            <a:off x="502920" y="1818720"/>
            <a:ext cx="9052200" cy="45075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59300">
            <a:alpha val="35000"/>
          </a:srgbClr>
        </a:solidFill>
        <a:effectLst/>
      </p:bgPr>
    </p:bg>
    <p:spTree>
      <p:nvGrpSpPr>
        <p:cNvPr id="1" name=""/>
        <p:cNvGrpSpPr/>
        <p:nvPr/>
      </p:nvGrpSpPr>
      <p:grpSpPr>
        <a:xfrm>
          <a:off x="0" y="0"/>
          <a:ext cx="0" cy="0"/>
          <a:chOff x="0" y="0"/>
          <a:chExt cx="0" cy="0"/>
        </a:xfrm>
      </p:grpSpPr>
      <p:pic>
        <p:nvPicPr>
          <p:cNvPr id="49" name="Picture Placeholder 33"/>
          <p:cNvPicPr/>
          <p:nvPr/>
        </p:nvPicPr>
        <p:blipFill>
          <a:blip r:embed="rId4"/>
          <a:stretch/>
        </p:blipFill>
        <p:spPr>
          <a:xfrm>
            <a:off x="438120" y="1598040"/>
            <a:ext cx="2358000" cy="3092040"/>
          </a:xfrm>
          <a:prstGeom prst="rect">
            <a:avLst/>
          </a:prstGeom>
          <a:ln>
            <a:noFill/>
          </a:ln>
        </p:spPr>
      </p:pic>
      <p:sp>
        <p:nvSpPr>
          <p:cNvPr id="50" name="CustomShape 1"/>
          <p:cNvSpPr/>
          <p:nvPr/>
        </p:nvSpPr>
        <p:spPr>
          <a:xfrm>
            <a:off x="3758040" y="5148720"/>
            <a:ext cx="2448360" cy="26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85000"/>
              </a:lnSpc>
            </a:pPr>
            <a:r>
              <a:rPr lang="en-US" sz="1600" b="0" i="1" strike="noStrike" spc="-1">
                <a:solidFill>
                  <a:srgbClr val="B52E29"/>
                </a:solidFill>
                <a:latin typeface="Constantia"/>
                <a:ea typeface="DejaVu Sans"/>
              </a:rPr>
              <a:t>margie’s</a:t>
            </a:r>
            <a:r>
              <a:rPr lang="en-US" sz="1600" b="0" strike="noStrike" spc="-1">
                <a:solidFill>
                  <a:srgbClr val="B52E29"/>
                </a:solidFill>
                <a:latin typeface="Constantia"/>
                <a:ea typeface="DejaVu Sans"/>
              </a:rPr>
              <a:t> </a:t>
            </a:r>
            <a:r>
              <a:rPr lang="en-US" sz="1600" b="1" strike="noStrike" spc="-1">
                <a:solidFill>
                  <a:srgbClr val="B52E29"/>
                </a:solidFill>
                <a:latin typeface="Constantia"/>
                <a:ea typeface="DejaVu Sans"/>
              </a:rPr>
              <a:t>travel</a:t>
            </a:r>
            <a:endParaRPr lang="en-US" sz="1600" b="0" strike="noStrike" spc="-1">
              <a:latin typeface="Arial"/>
            </a:endParaRPr>
          </a:p>
        </p:txBody>
      </p:sp>
      <p:sp>
        <p:nvSpPr>
          <p:cNvPr id="51" name="CustomShape 2"/>
          <p:cNvSpPr/>
          <p:nvPr/>
        </p:nvSpPr>
        <p:spPr>
          <a:xfrm>
            <a:off x="3758040" y="5465880"/>
            <a:ext cx="2448360" cy="42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100" b="0" strike="noStrike" spc="-1">
                <a:solidFill>
                  <a:srgbClr val="595959"/>
                </a:solidFill>
                <a:latin typeface="Constantia"/>
                <a:ea typeface="DejaVu Sans"/>
              </a:rPr>
              <a:t>4567 Main Street</a:t>
            </a:r>
            <a:endParaRPr lang="en-US" sz="1100" b="0" strike="noStrike" spc="-1">
              <a:latin typeface="Arial"/>
            </a:endParaRPr>
          </a:p>
          <a:p>
            <a:pPr algn="ctr">
              <a:lnSpc>
                <a:spcPct val="100000"/>
              </a:lnSpc>
            </a:pPr>
            <a:r>
              <a:rPr lang="en-US" sz="1100" b="0" strike="noStrike" spc="-1">
                <a:solidFill>
                  <a:srgbClr val="595959"/>
                </a:solidFill>
                <a:latin typeface="Constantia"/>
                <a:ea typeface="DejaVu Sans"/>
              </a:rPr>
              <a:t>Raleigh, NC 02134</a:t>
            </a:r>
            <a:endParaRPr lang="en-US" sz="1100" b="0" strike="noStrike" spc="-1">
              <a:latin typeface="Arial"/>
            </a:endParaRPr>
          </a:p>
        </p:txBody>
      </p:sp>
      <p:sp>
        <p:nvSpPr>
          <p:cNvPr id="52" name="CustomShape 3"/>
          <p:cNvSpPr/>
          <p:nvPr/>
        </p:nvSpPr>
        <p:spPr>
          <a:xfrm>
            <a:off x="3758040" y="5910840"/>
            <a:ext cx="2448360" cy="18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100" b="0" strike="noStrike" spc="-1">
                <a:solidFill>
                  <a:srgbClr val="595959"/>
                </a:solidFill>
                <a:latin typeface="Constantia"/>
                <a:ea typeface="DejaVu Sans"/>
              </a:rPr>
              <a:t>(718) 555-1234</a:t>
            </a:r>
            <a:endParaRPr lang="en-US" sz="1100" b="0" strike="noStrike" spc="-1">
              <a:latin typeface="Arial"/>
            </a:endParaRPr>
          </a:p>
        </p:txBody>
      </p:sp>
      <p:sp>
        <p:nvSpPr>
          <p:cNvPr id="53" name="CustomShape 4"/>
          <p:cNvSpPr/>
          <p:nvPr/>
        </p:nvSpPr>
        <p:spPr>
          <a:xfrm>
            <a:off x="3758040" y="6156000"/>
            <a:ext cx="2448360" cy="18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100" b="0" strike="noStrike" spc="-1">
                <a:solidFill>
                  <a:srgbClr val="595959"/>
                </a:solidFill>
                <a:latin typeface="Constantia"/>
                <a:ea typeface="DejaVu Sans"/>
              </a:rPr>
              <a:t>contact@margiestravel.com</a:t>
            </a:r>
            <a:endParaRPr lang="en-US" sz="1100" b="0" strike="noStrike" spc="-1">
              <a:latin typeface="Arial"/>
            </a:endParaRPr>
          </a:p>
        </p:txBody>
      </p:sp>
      <p:sp>
        <p:nvSpPr>
          <p:cNvPr id="54" name="CustomShape 5"/>
          <p:cNvSpPr/>
          <p:nvPr/>
        </p:nvSpPr>
        <p:spPr>
          <a:xfrm>
            <a:off x="3758040" y="6854400"/>
            <a:ext cx="2448360" cy="44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100" b="0" strike="noStrike" spc="-1">
                <a:solidFill>
                  <a:srgbClr val="FFFFFF"/>
                </a:solidFill>
                <a:latin typeface="Constantia"/>
                <a:ea typeface="DejaVu Sans"/>
              </a:rPr>
              <a:t>www.margiestravel.com</a:t>
            </a:r>
            <a:endParaRPr lang="en-US" sz="1100" b="0" strike="noStrike" spc="-1">
              <a:latin typeface="Arial"/>
            </a:endParaRPr>
          </a:p>
        </p:txBody>
      </p:sp>
      <p:sp>
        <p:nvSpPr>
          <p:cNvPr id="55" name="CustomShape 6"/>
          <p:cNvSpPr/>
          <p:nvPr/>
        </p:nvSpPr>
        <p:spPr>
          <a:xfrm>
            <a:off x="457200" y="4736520"/>
            <a:ext cx="2358000" cy="2074680"/>
          </a:xfrm>
          <a:prstGeom prst="rect">
            <a:avLst/>
          </a:prstGeom>
          <a:noFill/>
          <a:ln>
            <a:noFill/>
          </a:ln>
        </p:spPr>
        <p:style>
          <a:lnRef idx="0">
            <a:scrgbClr r="0" g="0" b="0"/>
          </a:lnRef>
          <a:fillRef idx="0">
            <a:scrgbClr r="0" g="0" b="0"/>
          </a:fillRef>
          <a:effectRef idx="0">
            <a:scrgbClr r="0" g="0" b="0"/>
          </a:effectRef>
          <a:fontRef idx="minor"/>
        </p:style>
        <p:txBody>
          <a:bodyPr lIns="182880" tIns="45000" rIns="182880" bIns="45000" anchor="ctr"/>
          <a:lstStyle/>
          <a:p>
            <a:pPr>
              <a:lnSpc>
                <a:spcPct val="130000"/>
              </a:lnSpc>
            </a:pPr>
            <a:r>
              <a:rPr lang="en-US" sz="1100" b="0" strike="noStrike" spc="-1">
                <a:solidFill>
                  <a:srgbClr val="FFFFFF"/>
                </a:solidFill>
                <a:latin typeface="Constantia"/>
                <a:ea typeface="DejaVu Sans"/>
              </a:rPr>
              <a:t>“We recommend Margie’s Travel to anyone who will listen to us.  They anticipated every need and solved every potential stressor.”</a:t>
            </a:r>
            <a:endParaRPr lang="en-US" sz="1100" b="0" strike="noStrike" spc="-1">
              <a:latin typeface="Arial"/>
            </a:endParaRPr>
          </a:p>
          <a:p>
            <a:pPr>
              <a:lnSpc>
                <a:spcPct val="130000"/>
              </a:lnSpc>
            </a:pPr>
            <a:endParaRPr lang="en-US" sz="1100" b="0" strike="noStrike" spc="-1">
              <a:latin typeface="Arial"/>
            </a:endParaRPr>
          </a:p>
          <a:p>
            <a:pPr algn="r">
              <a:lnSpc>
                <a:spcPct val="130000"/>
              </a:lnSpc>
            </a:pPr>
            <a:r>
              <a:rPr lang="en-US" sz="1100" b="0" i="1" strike="noStrike" spc="-1">
                <a:solidFill>
                  <a:srgbClr val="FFFFFF"/>
                </a:solidFill>
                <a:latin typeface="Constantia"/>
                <a:ea typeface="DejaVu Sans"/>
              </a:rPr>
              <a:t>~ Henriette Andersen</a:t>
            </a:r>
            <a:endParaRPr lang="en-US" sz="1100" b="0" strike="noStrike" spc="-1">
              <a:latin typeface="Arial"/>
            </a:endParaRPr>
          </a:p>
        </p:txBody>
      </p:sp>
      <p:sp>
        <p:nvSpPr>
          <p:cNvPr id="56" name="CustomShape 7"/>
          <p:cNvSpPr/>
          <p:nvPr/>
        </p:nvSpPr>
        <p:spPr>
          <a:xfrm>
            <a:off x="287280" y="1060560"/>
            <a:ext cx="2890800" cy="6582600"/>
          </a:xfrm>
          <a:prstGeom prst="rect">
            <a:avLst/>
          </a:prstGeom>
          <a:solidFill>
            <a:srgbClr val="FFFFFF"/>
          </a:solidFill>
          <a:ln w="25560">
            <a:noFill/>
          </a:ln>
        </p:spPr>
        <p:style>
          <a:lnRef idx="0">
            <a:scrgbClr r="0" g="0" b="0"/>
          </a:lnRef>
          <a:fillRef idx="0">
            <a:scrgbClr r="0" g="0" b="0"/>
          </a:fillRef>
          <a:effectRef idx="0">
            <a:scrgbClr r="0" g="0" b="0"/>
          </a:effectRef>
          <a:fontRef idx="minor"/>
        </p:style>
      </p:sp>
      <p:sp>
        <p:nvSpPr>
          <p:cNvPr id="57" name="CustomShape 8"/>
          <p:cNvSpPr/>
          <p:nvPr/>
        </p:nvSpPr>
        <p:spPr>
          <a:xfrm>
            <a:off x="0" y="0"/>
            <a:ext cx="10057320" cy="959400"/>
          </a:xfrm>
          <a:prstGeom prst="rect">
            <a:avLst/>
          </a:prstGeom>
          <a:solidFill>
            <a:srgbClr val="959300"/>
          </a:solidFill>
          <a:ln w="25560">
            <a:noFill/>
          </a:ln>
        </p:spPr>
        <p:style>
          <a:lnRef idx="0">
            <a:scrgbClr r="0" g="0" b="0"/>
          </a:lnRef>
          <a:fillRef idx="0">
            <a:scrgbClr r="0" g="0" b="0"/>
          </a:fillRef>
          <a:effectRef idx="0">
            <a:scrgbClr r="0" g="0" b="0"/>
          </a:effectRef>
          <a:fontRef idx="minor"/>
        </p:style>
      </p:sp>
      <p:sp>
        <p:nvSpPr>
          <p:cNvPr id="58" name="CustomShape 9"/>
          <p:cNvSpPr/>
          <p:nvPr/>
        </p:nvSpPr>
        <p:spPr>
          <a:xfrm>
            <a:off x="160920" y="106920"/>
            <a:ext cx="6450840" cy="69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0" strike="noStrike" spc="-1">
                <a:solidFill>
                  <a:srgbClr val="FFFFFF"/>
                </a:solidFill>
                <a:latin typeface="Arial Black"/>
                <a:ea typeface="DejaVu Sans"/>
              </a:rPr>
              <a:t>PROMOTING ORAL CARE IN HIGH RISK PATIENT POPULATIONS</a:t>
            </a:r>
            <a:endParaRPr lang="en-US" sz="2000" b="0" strike="noStrike" spc="-1">
              <a:latin typeface="Arial"/>
            </a:endParaRPr>
          </a:p>
        </p:txBody>
      </p:sp>
      <p:sp>
        <p:nvSpPr>
          <p:cNvPr id="59" name="CustomShape 10"/>
          <p:cNvSpPr/>
          <p:nvPr/>
        </p:nvSpPr>
        <p:spPr>
          <a:xfrm>
            <a:off x="3607920" y="1065960"/>
            <a:ext cx="2883600" cy="6582600"/>
          </a:xfrm>
          <a:prstGeom prst="rect">
            <a:avLst/>
          </a:prstGeom>
          <a:solidFill>
            <a:srgbClr val="FFFFFF"/>
          </a:solidFill>
          <a:ln w="25560">
            <a:noFill/>
          </a:ln>
        </p:spPr>
        <p:style>
          <a:lnRef idx="0">
            <a:scrgbClr r="0" g="0" b="0"/>
          </a:lnRef>
          <a:fillRef idx="0">
            <a:scrgbClr r="0" g="0" b="0"/>
          </a:fillRef>
          <a:effectRef idx="0">
            <a:scrgbClr r="0" g="0" b="0"/>
          </a:effectRef>
          <a:fontRef idx="minor"/>
        </p:style>
      </p:sp>
      <p:sp>
        <p:nvSpPr>
          <p:cNvPr id="60" name="CustomShape 11"/>
          <p:cNvSpPr/>
          <p:nvPr/>
        </p:nvSpPr>
        <p:spPr>
          <a:xfrm>
            <a:off x="6858000" y="1109520"/>
            <a:ext cx="2893320" cy="6526800"/>
          </a:xfrm>
          <a:prstGeom prst="rect">
            <a:avLst/>
          </a:prstGeom>
          <a:solidFill>
            <a:srgbClr val="FFFFFF"/>
          </a:solidFill>
          <a:ln w="25560">
            <a:noFill/>
          </a:ln>
        </p:spPr>
        <p:style>
          <a:lnRef idx="0">
            <a:scrgbClr r="0" g="0" b="0"/>
          </a:lnRef>
          <a:fillRef idx="0">
            <a:scrgbClr r="0" g="0" b="0"/>
          </a:fillRef>
          <a:effectRef idx="0">
            <a:scrgbClr r="0" g="0" b="0"/>
          </a:effectRef>
          <a:fontRef idx="minor"/>
        </p:style>
      </p:sp>
      <p:sp>
        <p:nvSpPr>
          <p:cNvPr id="61" name="CustomShape 12"/>
          <p:cNvSpPr/>
          <p:nvPr/>
        </p:nvSpPr>
        <p:spPr>
          <a:xfrm>
            <a:off x="287280" y="1060560"/>
            <a:ext cx="2900880" cy="241200"/>
          </a:xfrm>
          <a:prstGeom prst="rect">
            <a:avLst/>
          </a:prstGeom>
          <a:solidFill>
            <a:srgbClr val="3F4828"/>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a:solidFill>
                  <a:srgbClr val="FFFFFF"/>
                </a:solidFill>
                <a:latin typeface="Arial Black"/>
                <a:ea typeface="DejaVu Sans"/>
              </a:rPr>
              <a:t>Introduction </a:t>
            </a:r>
            <a:endParaRPr lang="en-US" sz="1200" b="0" strike="noStrike" spc="-1">
              <a:latin typeface="Arial"/>
            </a:endParaRPr>
          </a:p>
        </p:txBody>
      </p:sp>
      <p:sp>
        <p:nvSpPr>
          <p:cNvPr id="62" name="CustomShape 13"/>
          <p:cNvSpPr/>
          <p:nvPr/>
        </p:nvSpPr>
        <p:spPr>
          <a:xfrm>
            <a:off x="3607200" y="3027367"/>
            <a:ext cx="2883600" cy="239040"/>
          </a:xfrm>
          <a:prstGeom prst="rect">
            <a:avLst/>
          </a:prstGeom>
          <a:solidFill>
            <a:srgbClr val="3F4828"/>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a:solidFill>
                  <a:srgbClr val="FFFFFF"/>
                </a:solidFill>
                <a:latin typeface="Arial Black"/>
                <a:ea typeface="DejaVu Sans"/>
              </a:rPr>
              <a:t>Evaluation Strategy </a:t>
            </a:r>
            <a:endParaRPr lang="en-US" sz="1200" b="0" strike="noStrike" spc="-1">
              <a:latin typeface="Arial"/>
            </a:endParaRPr>
          </a:p>
        </p:txBody>
      </p:sp>
      <p:sp>
        <p:nvSpPr>
          <p:cNvPr id="63" name="CustomShape 14"/>
          <p:cNvSpPr/>
          <p:nvPr/>
        </p:nvSpPr>
        <p:spPr>
          <a:xfrm>
            <a:off x="286560" y="6129000"/>
            <a:ext cx="2890800" cy="239040"/>
          </a:xfrm>
          <a:prstGeom prst="rect">
            <a:avLst/>
          </a:prstGeom>
          <a:solidFill>
            <a:srgbClr val="3F4828"/>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a:solidFill>
                  <a:srgbClr val="FFFFFF"/>
                </a:solidFill>
                <a:latin typeface="Arial Black"/>
                <a:ea typeface="DejaVu Sans"/>
              </a:rPr>
              <a:t>Project Goals</a:t>
            </a:r>
            <a:endParaRPr lang="en-US" sz="1200" b="0" strike="noStrike" spc="-1">
              <a:latin typeface="Arial"/>
            </a:endParaRPr>
          </a:p>
        </p:txBody>
      </p:sp>
      <p:sp>
        <p:nvSpPr>
          <p:cNvPr id="64" name="CustomShape 15"/>
          <p:cNvSpPr/>
          <p:nvPr/>
        </p:nvSpPr>
        <p:spPr>
          <a:xfrm>
            <a:off x="3607920" y="3657600"/>
            <a:ext cx="2894040" cy="239040"/>
          </a:xfrm>
          <a:prstGeom prst="rect">
            <a:avLst/>
          </a:prstGeom>
          <a:solidFill>
            <a:srgbClr val="3F4828"/>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a:solidFill>
                  <a:srgbClr val="FFFFFF"/>
                </a:solidFill>
                <a:latin typeface="Arial Black"/>
                <a:ea typeface="DejaVu Sans"/>
              </a:rPr>
              <a:t>Findings </a:t>
            </a:r>
            <a:endParaRPr lang="en-US" sz="1200" b="0" strike="noStrike" spc="-1">
              <a:latin typeface="Arial"/>
            </a:endParaRPr>
          </a:p>
        </p:txBody>
      </p:sp>
      <p:sp>
        <p:nvSpPr>
          <p:cNvPr id="65" name="CustomShape 16"/>
          <p:cNvSpPr/>
          <p:nvPr/>
        </p:nvSpPr>
        <p:spPr>
          <a:xfrm>
            <a:off x="3607200" y="1068112"/>
            <a:ext cx="2883600" cy="220320"/>
          </a:xfrm>
          <a:prstGeom prst="rect">
            <a:avLst/>
          </a:prstGeom>
          <a:solidFill>
            <a:srgbClr val="3F4828"/>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a:solidFill>
                  <a:srgbClr val="FFFFFF"/>
                </a:solidFill>
                <a:latin typeface="Arial Black"/>
                <a:ea typeface="DejaVu Sans"/>
              </a:rPr>
              <a:t>Project Description </a:t>
            </a:r>
            <a:endParaRPr lang="en-US" sz="1200" b="0" strike="noStrike" spc="-1">
              <a:latin typeface="Arial"/>
            </a:endParaRPr>
          </a:p>
        </p:txBody>
      </p:sp>
      <p:sp>
        <p:nvSpPr>
          <p:cNvPr id="66" name="CustomShape 17"/>
          <p:cNvSpPr/>
          <p:nvPr/>
        </p:nvSpPr>
        <p:spPr>
          <a:xfrm>
            <a:off x="6858000" y="1109520"/>
            <a:ext cx="2894040" cy="228600"/>
          </a:xfrm>
          <a:prstGeom prst="rect">
            <a:avLst/>
          </a:prstGeom>
          <a:solidFill>
            <a:srgbClr val="3F4828"/>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a:solidFill>
                  <a:srgbClr val="FFFFFF"/>
                </a:solidFill>
                <a:latin typeface="Arial Black"/>
                <a:ea typeface="DejaVu Sans"/>
              </a:rPr>
              <a:t>Reference Literature </a:t>
            </a:r>
            <a:endParaRPr lang="en-US" sz="1200" b="0" strike="noStrike" spc="-1">
              <a:latin typeface="Arial"/>
            </a:endParaRPr>
          </a:p>
        </p:txBody>
      </p:sp>
      <p:sp>
        <p:nvSpPr>
          <p:cNvPr id="67" name="CustomShape 18"/>
          <p:cNvSpPr/>
          <p:nvPr/>
        </p:nvSpPr>
        <p:spPr>
          <a:xfrm>
            <a:off x="338040" y="6305040"/>
            <a:ext cx="2803680" cy="203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US" sz="1800" b="0" strike="noStrike" spc="-1" dirty="0">
              <a:latin typeface="Arial"/>
            </a:endParaRPr>
          </a:p>
          <a:p>
            <a:pPr>
              <a:lnSpc>
                <a:spcPct val="100000"/>
              </a:lnSpc>
            </a:pPr>
            <a:r>
              <a:rPr lang="en-US" sz="1600" b="0" strike="noStrike" spc="-1" dirty="0">
                <a:solidFill>
                  <a:srgbClr val="595959"/>
                </a:solidFill>
                <a:latin typeface="Calibri"/>
                <a:ea typeface="DejaVu Sans"/>
              </a:rPr>
              <a:t>Increase oral care by 25% in </a:t>
            </a:r>
            <a:r>
              <a:rPr lang="en-US" sz="1600" spc="-1" dirty="0">
                <a:solidFill>
                  <a:srgbClr val="595959"/>
                </a:solidFill>
                <a:latin typeface="Calibri"/>
                <a:ea typeface="DejaVu Sans"/>
              </a:rPr>
              <a:t>high risk patients. </a:t>
            </a:r>
            <a:endParaRPr lang="en-US" sz="1600" b="0" strike="noStrike" spc="-1" dirty="0">
              <a:latin typeface="Arial"/>
            </a:endParaRPr>
          </a:p>
          <a:p>
            <a:pPr algn="ctr">
              <a:lnSpc>
                <a:spcPct val="100000"/>
              </a:lnSpc>
            </a:pPr>
            <a:endParaRPr lang="en-US" sz="1600" b="0" strike="noStrike" spc="-1" dirty="0">
              <a:latin typeface="Arial"/>
            </a:endParaRPr>
          </a:p>
          <a:p>
            <a:pPr algn="ctr">
              <a:lnSpc>
                <a:spcPct val="100000"/>
              </a:lnSpc>
            </a:pPr>
            <a:r>
              <a:rPr lang="en-US" sz="1600" b="0" strike="noStrike" spc="-1" dirty="0">
                <a:solidFill>
                  <a:srgbClr val="595959"/>
                </a:solidFill>
                <a:latin typeface="Calibri"/>
                <a:ea typeface="DejaVu Sans"/>
              </a:rPr>
              <a:t> </a:t>
            </a:r>
            <a:endParaRPr lang="en-US" sz="1600" b="0" strike="noStrike" spc="-1" dirty="0">
              <a:latin typeface="Arial"/>
            </a:endParaRPr>
          </a:p>
        </p:txBody>
      </p:sp>
      <p:sp>
        <p:nvSpPr>
          <p:cNvPr id="68" name="CustomShape 19"/>
          <p:cNvSpPr/>
          <p:nvPr/>
        </p:nvSpPr>
        <p:spPr>
          <a:xfrm>
            <a:off x="6857280" y="5799240"/>
            <a:ext cx="2894040" cy="267120"/>
          </a:xfrm>
          <a:prstGeom prst="rect">
            <a:avLst/>
          </a:prstGeom>
          <a:solidFill>
            <a:srgbClr val="3F4828"/>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a:solidFill>
                  <a:srgbClr val="FFFFFF"/>
                </a:solidFill>
                <a:latin typeface="Arial Black"/>
                <a:ea typeface="DejaVu Sans"/>
              </a:rPr>
              <a:t>Acknowledgments  </a:t>
            </a:r>
            <a:endParaRPr lang="en-US" sz="1200" b="0" strike="noStrike" spc="-1">
              <a:latin typeface="Arial"/>
            </a:endParaRPr>
          </a:p>
        </p:txBody>
      </p:sp>
      <p:sp>
        <p:nvSpPr>
          <p:cNvPr id="69" name="CustomShape 20"/>
          <p:cNvSpPr/>
          <p:nvPr/>
        </p:nvSpPr>
        <p:spPr>
          <a:xfrm>
            <a:off x="6738840" y="6694200"/>
            <a:ext cx="3012480" cy="94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dirty="0">
                <a:solidFill>
                  <a:srgbClr val="595959"/>
                </a:solidFill>
                <a:latin typeface="Calibri"/>
                <a:ea typeface="DejaVu Sans"/>
              </a:rPr>
              <a:t>Chelsea Anderson, RN</a:t>
            </a:r>
            <a:endParaRPr lang="en-US" sz="1400" b="0" strike="noStrike" spc="-1" dirty="0">
              <a:latin typeface="Arial"/>
            </a:endParaRPr>
          </a:p>
          <a:p>
            <a:pPr algn="ctr">
              <a:lnSpc>
                <a:spcPct val="100000"/>
              </a:lnSpc>
            </a:pPr>
            <a:r>
              <a:rPr lang="en-US" sz="1400" b="0" strike="noStrike" spc="-1" dirty="0">
                <a:solidFill>
                  <a:srgbClr val="595959"/>
                </a:solidFill>
                <a:latin typeface="Calibri"/>
                <a:ea typeface="DejaVu Sans"/>
              </a:rPr>
              <a:t>Julianna Brown, BSN, RN</a:t>
            </a:r>
            <a:endParaRPr lang="en-US" sz="1400" b="0" strike="noStrike" spc="-1" dirty="0">
              <a:latin typeface="Arial"/>
            </a:endParaRPr>
          </a:p>
          <a:p>
            <a:pPr algn="ctr">
              <a:lnSpc>
                <a:spcPct val="100000"/>
              </a:lnSpc>
            </a:pPr>
            <a:r>
              <a:rPr lang="en-US" sz="1400" b="0" strike="noStrike" spc="-1" dirty="0">
                <a:solidFill>
                  <a:srgbClr val="595959"/>
                </a:solidFill>
                <a:latin typeface="Calibri"/>
                <a:ea typeface="DejaVu Sans"/>
              </a:rPr>
              <a:t>Ashley Littrell, BSN, RN</a:t>
            </a:r>
            <a:endParaRPr lang="en-US" sz="1400" b="0" strike="noStrike" spc="-1" dirty="0">
              <a:latin typeface="Arial"/>
            </a:endParaRPr>
          </a:p>
          <a:p>
            <a:pPr algn="ctr">
              <a:lnSpc>
                <a:spcPct val="100000"/>
              </a:lnSpc>
            </a:pPr>
            <a:r>
              <a:rPr lang="en-US" sz="1400" b="0" strike="noStrike" spc="-1" dirty="0">
                <a:solidFill>
                  <a:srgbClr val="595959"/>
                </a:solidFill>
                <a:latin typeface="Calibri"/>
                <a:ea typeface="DejaVu Sans"/>
              </a:rPr>
              <a:t>Blake Tate, RN</a:t>
            </a:r>
            <a:endParaRPr lang="en-US" sz="1400" b="0" strike="noStrike" spc="-1" dirty="0">
              <a:latin typeface="Arial"/>
            </a:endParaRPr>
          </a:p>
        </p:txBody>
      </p:sp>
      <p:sp>
        <p:nvSpPr>
          <p:cNvPr id="70" name="CustomShape 21"/>
          <p:cNvSpPr/>
          <p:nvPr/>
        </p:nvSpPr>
        <p:spPr>
          <a:xfrm>
            <a:off x="354240" y="1288440"/>
            <a:ext cx="2833920" cy="465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US" sz="1600" b="0" strike="noStrike" spc="-1" dirty="0">
              <a:latin typeface="Arial"/>
            </a:endParaRPr>
          </a:p>
          <a:p>
            <a:pPr>
              <a:lnSpc>
                <a:spcPct val="100000"/>
              </a:lnSpc>
            </a:pPr>
            <a:r>
              <a:rPr lang="en-US" sz="1600" b="0" strike="noStrike" spc="-1" dirty="0">
                <a:solidFill>
                  <a:srgbClr val="595959"/>
                </a:solidFill>
                <a:latin typeface="Calibri"/>
                <a:ea typeface="DejaVu Sans"/>
              </a:rPr>
              <a:t>Poor oral health can have a negative effect on a persons ability to eat, diet, speech, hydration, weight, appearance, behavior, social interactions, comfort, and quality of life (Mennella, 1). </a:t>
            </a:r>
            <a:endParaRPr lang="en-US" sz="1600" b="0" strike="noStrike" spc="-1" dirty="0">
              <a:latin typeface="Arial"/>
            </a:endParaRPr>
          </a:p>
          <a:p>
            <a:pPr algn="ctr">
              <a:lnSpc>
                <a:spcPct val="100000"/>
              </a:lnSpc>
            </a:pPr>
            <a:endParaRPr lang="en-US" sz="1600" b="0" strike="noStrike" spc="-1" dirty="0">
              <a:latin typeface="Arial"/>
            </a:endParaRPr>
          </a:p>
          <a:p>
            <a:pPr>
              <a:lnSpc>
                <a:spcPct val="100000"/>
              </a:lnSpc>
            </a:pPr>
            <a:r>
              <a:rPr lang="en-US" sz="1600" spc="-1" dirty="0">
                <a:solidFill>
                  <a:srgbClr val="595959"/>
                </a:solidFill>
                <a:latin typeface="Calibri"/>
              </a:rPr>
              <a:t>Collaboration with speech therapy to place orders in the electronic health record to complete oral care every 12 hours in high risk patients will be implemented. A visual reminder will also be placed at the head of the patient’s bed. </a:t>
            </a:r>
            <a:endParaRPr lang="en-US" sz="1600" b="0" strike="noStrike" spc="-1" dirty="0">
              <a:latin typeface="Arial"/>
            </a:endParaRPr>
          </a:p>
          <a:p>
            <a:pPr algn="ctr">
              <a:lnSpc>
                <a:spcPct val="100000"/>
              </a:lnSpc>
            </a:pPr>
            <a:endParaRPr lang="en-US" sz="1500" b="0" strike="noStrike" spc="-1" dirty="0">
              <a:latin typeface="Arial"/>
            </a:endParaRPr>
          </a:p>
          <a:p>
            <a:pPr algn="ctr">
              <a:lnSpc>
                <a:spcPct val="100000"/>
              </a:lnSpc>
            </a:pPr>
            <a:endParaRPr lang="en-US" sz="1500" b="0" strike="noStrike" spc="-1" dirty="0">
              <a:latin typeface="Arial"/>
            </a:endParaRPr>
          </a:p>
        </p:txBody>
      </p:sp>
      <p:pic>
        <p:nvPicPr>
          <p:cNvPr id="71" name="Picture 8"/>
          <p:cNvPicPr/>
          <p:nvPr/>
        </p:nvPicPr>
        <p:blipFill>
          <a:blip r:embed="rId5"/>
          <a:srcRect l="11532" t="22381" r="10470" b="22791"/>
          <a:stretch/>
        </p:blipFill>
        <p:spPr>
          <a:xfrm>
            <a:off x="7007040" y="38520"/>
            <a:ext cx="2856600" cy="913320"/>
          </a:xfrm>
          <a:prstGeom prst="rect">
            <a:avLst/>
          </a:prstGeom>
          <a:ln>
            <a:noFill/>
          </a:ln>
        </p:spPr>
      </p:pic>
      <p:sp>
        <p:nvSpPr>
          <p:cNvPr id="72" name="CustomShape 22"/>
          <p:cNvSpPr/>
          <p:nvPr/>
        </p:nvSpPr>
        <p:spPr>
          <a:xfrm>
            <a:off x="6857280" y="6492240"/>
            <a:ext cx="2894040" cy="267120"/>
          </a:xfrm>
          <a:prstGeom prst="rect">
            <a:avLst/>
          </a:prstGeom>
          <a:solidFill>
            <a:srgbClr val="3F4828"/>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a:solidFill>
                  <a:srgbClr val="FFFFFF"/>
                </a:solidFill>
                <a:latin typeface="Arial Black"/>
                <a:ea typeface="DejaVu Sans"/>
              </a:rPr>
              <a:t>Contact Information  </a:t>
            </a:r>
            <a:endParaRPr lang="en-US" sz="1200" b="0" strike="noStrike" spc="-1">
              <a:latin typeface="Arial"/>
            </a:endParaRPr>
          </a:p>
        </p:txBody>
      </p:sp>
      <p:sp>
        <p:nvSpPr>
          <p:cNvPr id="73" name="CustomShape 23"/>
          <p:cNvSpPr/>
          <p:nvPr/>
        </p:nvSpPr>
        <p:spPr>
          <a:xfrm>
            <a:off x="6949440" y="6067080"/>
            <a:ext cx="287856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0" strike="noStrike" spc="-1">
                <a:solidFill>
                  <a:srgbClr val="595959"/>
                </a:solidFill>
                <a:latin typeface="Calibri"/>
                <a:ea typeface="DejaVu Sans"/>
              </a:rPr>
              <a:t>Speech therapy</a:t>
            </a:r>
            <a:endParaRPr lang="en-US" sz="1600" b="0" strike="noStrike" spc="-1">
              <a:latin typeface="Arial"/>
            </a:endParaRPr>
          </a:p>
        </p:txBody>
      </p:sp>
      <p:sp>
        <p:nvSpPr>
          <p:cNvPr id="74" name="CustomShape 24"/>
          <p:cNvSpPr/>
          <p:nvPr/>
        </p:nvSpPr>
        <p:spPr>
          <a:xfrm>
            <a:off x="3607200" y="1286280"/>
            <a:ext cx="2921400" cy="227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b="0" strike="noStrike" spc="-1" dirty="0">
                <a:solidFill>
                  <a:srgbClr val="595959"/>
                </a:solidFill>
                <a:latin typeface="Calibri"/>
                <a:ea typeface="DejaVu Sans"/>
              </a:rPr>
              <a:t>Our first step will be to conduct an anonymous survey to assess how often oral care is being done on patients. Next, we will work with the nurse supervisor on </a:t>
            </a:r>
            <a:r>
              <a:rPr lang="en-US" sz="1000" spc="-1" dirty="0">
                <a:solidFill>
                  <a:srgbClr val="595959"/>
                </a:solidFill>
                <a:latin typeface="Calibri"/>
                <a:ea typeface="DejaVu Sans"/>
              </a:rPr>
              <a:t>the surgical trauma floor</a:t>
            </a:r>
            <a:r>
              <a:rPr lang="en-US" sz="1000" b="0" strike="noStrike" spc="-1" dirty="0">
                <a:solidFill>
                  <a:srgbClr val="595959"/>
                </a:solidFill>
                <a:latin typeface="Calibri"/>
                <a:ea typeface="DejaVu Sans"/>
              </a:rPr>
              <a:t> to identify high risk patients.  Once high risk patients are identified, an order set will be placed containing their diet order and  oral care to be </a:t>
            </a:r>
            <a:r>
              <a:rPr lang="en-US" sz="1000" spc="-1" dirty="0">
                <a:solidFill>
                  <a:srgbClr val="595959"/>
                </a:solidFill>
                <a:latin typeface="Calibri"/>
                <a:ea typeface="DejaVu Sans"/>
              </a:rPr>
              <a:t>performed</a:t>
            </a:r>
            <a:r>
              <a:rPr lang="en-US" sz="1000" b="0" strike="noStrike" spc="-1" dirty="0">
                <a:solidFill>
                  <a:srgbClr val="595959"/>
                </a:solidFill>
                <a:latin typeface="Calibri"/>
                <a:ea typeface="DejaVu Sans"/>
              </a:rPr>
              <a:t> twice a day.  A visual reminder will also be placed at the patients head of bed.  After three weeks of implementing these strategies, we will do a second survey to see if compliance has increased.</a:t>
            </a:r>
            <a:r>
              <a:rPr lang="en-US" sz="1100" b="0" strike="noStrike" spc="-1" dirty="0">
                <a:solidFill>
                  <a:srgbClr val="595959"/>
                </a:solidFill>
                <a:latin typeface="Calibri"/>
                <a:ea typeface="DejaVu Sans"/>
              </a:rPr>
              <a:t> </a:t>
            </a:r>
            <a:endParaRPr lang="en-US" sz="1100" b="0" strike="noStrike" spc="-1" dirty="0">
              <a:latin typeface="Arial"/>
            </a:endParaRPr>
          </a:p>
        </p:txBody>
      </p:sp>
      <p:sp>
        <p:nvSpPr>
          <p:cNvPr id="75" name="CustomShape 25"/>
          <p:cNvSpPr/>
          <p:nvPr/>
        </p:nvSpPr>
        <p:spPr>
          <a:xfrm>
            <a:off x="3553920" y="3264255"/>
            <a:ext cx="3117240" cy="4333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50" b="0" strike="noStrike" spc="-1" dirty="0">
                <a:solidFill>
                  <a:srgbClr val="595959"/>
                </a:solidFill>
                <a:latin typeface="Calibri"/>
                <a:ea typeface="DejaVu Sans"/>
              </a:rPr>
              <a:t>Work along side speech therapy to identify high risk patients to see if oral care is being preformed.</a:t>
            </a:r>
            <a:endParaRPr lang="en-US" sz="1050" b="0" strike="noStrike" spc="-1" dirty="0">
              <a:latin typeface="Arial"/>
            </a:endParaRPr>
          </a:p>
        </p:txBody>
      </p:sp>
      <p:sp>
        <p:nvSpPr>
          <p:cNvPr id="76" name="CustomShape 26"/>
          <p:cNvSpPr/>
          <p:nvPr/>
        </p:nvSpPr>
        <p:spPr>
          <a:xfrm>
            <a:off x="3566160" y="3896640"/>
            <a:ext cx="2935800"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b="0" strike="noStrike" spc="-1" dirty="0">
                <a:solidFill>
                  <a:srgbClr val="595959"/>
                </a:solidFill>
                <a:latin typeface="Calibri"/>
                <a:ea typeface="DejaVu Sans"/>
              </a:rPr>
              <a:t>Due to COVID and new hospital policies, our project strategy was modified.  Speech was unable to assist with this project.  Pre-implementation, we surveyed 20 staff members.  We learned that 30% of the staff were always performing oral care, 45% performed oral care occasionally, and 5% said they rarely performed oral care. When asked how often staff verified oral care was being performed, 5% said always, 25% said often, 40% said rarely, and 3% said never.  After implementing visual aids for two weeks, another survey was conducted.  90% of staff reported seeing the signs on the unit. 80% of the staff said the signs prompted them to perform oral care more frequently. This resulted in an overall 25% increase in oral care always being performed. Out of the 20 staff members surveyed, 15 were registered nurses and 5 were patient care techs. </a:t>
            </a:r>
            <a:endParaRPr lang="en-US" sz="1000" b="0" strike="noStrike" spc="-1" dirty="0">
              <a:latin typeface="Arial"/>
            </a:endParaRPr>
          </a:p>
        </p:txBody>
      </p:sp>
      <p:sp>
        <p:nvSpPr>
          <p:cNvPr id="77" name="CustomShape 27"/>
          <p:cNvSpPr/>
          <p:nvPr/>
        </p:nvSpPr>
        <p:spPr>
          <a:xfrm>
            <a:off x="3844800" y="7043760"/>
            <a:ext cx="2372760" cy="819720"/>
          </a:xfrm>
          <a:prstGeom prst="rect">
            <a:avLst/>
          </a:prstGeom>
          <a:noFill/>
          <a:ln>
            <a:noFill/>
          </a:ln>
        </p:spPr>
        <p:style>
          <a:lnRef idx="0">
            <a:scrgbClr r="0" g="0" b="0"/>
          </a:lnRef>
          <a:fillRef idx="0">
            <a:scrgbClr r="0" g="0" b="0"/>
          </a:fillRef>
          <a:effectRef idx="0">
            <a:scrgbClr r="0" g="0" b="0"/>
          </a:effectRef>
          <a:fontRef idx="minor"/>
        </p:style>
      </p:sp>
      <p:sp>
        <p:nvSpPr>
          <p:cNvPr id="78" name="CustomShape 28"/>
          <p:cNvSpPr/>
          <p:nvPr/>
        </p:nvSpPr>
        <p:spPr>
          <a:xfrm>
            <a:off x="6857280" y="1351080"/>
            <a:ext cx="2894040" cy="410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100" b="0" strike="noStrike" spc="-1" dirty="0" err="1">
                <a:solidFill>
                  <a:srgbClr val="595959"/>
                </a:solidFill>
                <a:latin typeface="Calibri"/>
                <a:ea typeface="DejaVu Sans"/>
              </a:rPr>
              <a:t>Hollaar</a:t>
            </a:r>
            <a:r>
              <a:rPr lang="en-US" sz="1100" b="0" strike="noStrike" spc="-1" dirty="0">
                <a:solidFill>
                  <a:srgbClr val="595959"/>
                </a:solidFill>
                <a:latin typeface="Calibri"/>
                <a:ea typeface="DejaVu Sans"/>
              </a:rPr>
              <a:t>, V. R. Y., van der </a:t>
            </a:r>
            <a:r>
              <a:rPr lang="en-US" sz="1100" b="0" strike="noStrike" spc="-1" dirty="0" err="1">
                <a:solidFill>
                  <a:srgbClr val="595959"/>
                </a:solidFill>
                <a:latin typeface="Calibri"/>
                <a:ea typeface="DejaVu Sans"/>
              </a:rPr>
              <a:t>Putten</a:t>
            </a:r>
            <a:r>
              <a:rPr lang="en-US" sz="1100" b="0" strike="noStrike" spc="-1" dirty="0">
                <a:solidFill>
                  <a:srgbClr val="595959"/>
                </a:solidFill>
                <a:latin typeface="Calibri"/>
                <a:ea typeface="DejaVu Sans"/>
              </a:rPr>
              <a:t>, G.-J., van der </a:t>
            </a:r>
            <a:r>
              <a:rPr lang="en-US" sz="1100" b="0" strike="noStrike" spc="-1" dirty="0" err="1">
                <a:solidFill>
                  <a:srgbClr val="595959"/>
                </a:solidFill>
                <a:latin typeface="Calibri"/>
                <a:ea typeface="DejaVu Sans"/>
              </a:rPr>
              <a:t>Maarel-Wierink</a:t>
            </a:r>
            <a:r>
              <a:rPr lang="en-US" sz="1100" b="0" strike="noStrike" spc="-1" dirty="0">
                <a:solidFill>
                  <a:srgbClr val="595959"/>
                </a:solidFill>
                <a:latin typeface="Calibri"/>
                <a:ea typeface="DejaVu Sans"/>
              </a:rPr>
              <a:t>, C. D., </a:t>
            </a:r>
            <a:r>
              <a:rPr lang="en-US" sz="1100" b="0" strike="noStrike" spc="-1" dirty="0" err="1">
                <a:solidFill>
                  <a:srgbClr val="595959"/>
                </a:solidFill>
                <a:latin typeface="Calibri"/>
                <a:ea typeface="DejaVu Sans"/>
              </a:rPr>
              <a:t>Bronkhorst</a:t>
            </a:r>
            <a:r>
              <a:rPr lang="en-US" sz="1100" b="0" strike="noStrike" spc="-1" dirty="0">
                <a:solidFill>
                  <a:srgbClr val="595959"/>
                </a:solidFill>
                <a:latin typeface="Calibri"/>
                <a:ea typeface="DejaVu Sans"/>
              </a:rPr>
              <a:t>, E. M., de </a:t>
            </a:r>
            <a:r>
              <a:rPr lang="en-US" sz="1100" b="0" strike="noStrike" spc="-1" dirty="0" err="1">
                <a:solidFill>
                  <a:srgbClr val="595959"/>
                </a:solidFill>
                <a:latin typeface="Calibri"/>
                <a:ea typeface="DejaVu Sans"/>
              </a:rPr>
              <a:t>Swart</a:t>
            </a:r>
            <a:r>
              <a:rPr lang="en-US" sz="1100" b="0" strike="noStrike" spc="-1" dirty="0">
                <a:solidFill>
                  <a:srgbClr val="595959"/>
                </a:solidFill>
                <a:latin typeface="Calibri"/>
                <a:ea typeface="DejaVu Sans"/>
              </a:rPr>
              <a:t>, B. J. M., &amp; </a:t>
            </a:r>
            <a:r>
              <a:rPr lang="en-US" sz="1100" b="0" strike="noStrike" spc="-1" dirty="0" err="1">
                <a:solidFill>
                  <a:srgbClr val="595959"/>
                </a:solidFill>
                <a:latin typeface="Calibri"/>
                <a:ea typeface="DejaVu Sans"/>
              </a:rPr>
              <a:t>Creugers</a:t>
            </a:r>
            <a:r>
              <a:rPr lang="en-US" sz="1100" b="0" strike="noStrike" spc="-1" dirty="0">
                <a:solidFill>
                  <a:srgbClr val="595959"/>
                </a:solidFill>
                <a:latin typeface="Calibri"/>
                <a:ea typeface="DejaVu Sans"/>
              </a:rPr>
              <a:t>, N. H. J. (2017). The effect of a daily application of a 0.05% chlorhexidine oral rinse solution on the incidence of aspiration pneumonia in nursing home residents: a multicenter study. BMC Geriatrics, 17(1), 128.</a:t>
            </a:r>
            <a:endParaRPr lang="en-US" sz="1100" b="0" strike="noStrike" spc="-1" dirty="0">
              <a:latin typeface="Arial"/>
            </a:endParaRPr>
          </a:p>
          <a:p>
            <a:pPr algn="ctr">
              <a:lnSpc>
                <a:spcPct val="100000"/>
              </a:lnSpc>
            </a:pPr>
            <a:r>
              <a:rPr lang="en-US" sz="1100" b="0" strike="noStrike" spc="-1" dirty="0">
                <a:solidFill>
                  <a:srgbClr val="595959"/>
                </a:solidFill>
                <a:latin typeface="Calibri"/>
                <a:ea typeface="DejaVu Sans"/>
              </a:rPr>
              <a:t> </a:t>
            </a:r>
            <a:endParaRPr lang="en-US" sz="1100" b="0" strike="noStrike" spc="-1" dirty="0">
              <a:latin typeface="Arial"/>
            </a:endParaRPr>
          </a:p>
          <a:p>
            <a:pPr>
              <a:lnSpc>
                <a:spcPct val="100000"/>
              </a:lnSpc>
            </a:pPr>
            <a:r>
              <a:rPr lang="en-US" sz="1100" b="0" strike="noStrike" spc="-1" dirty="0">
                <a:solidFill>
                  <a:srgbClr val="595959"/>
                </a:solidFill>
                <a:latin typeface="Calibri"/>
                <a:ea typeface="DejaVu Sans"/>
              </a:rPr>
              <a:t>Mennella, H. D. A.-B., &amp; </a:t>
            </a:r>
            <a:r>
              <a:rPr lang="en-US" sz="1100" b="0" strike="noStrike" spc="-1" dirty="0" err="1">
                <a:solidFill>
                  <a:srgbClr val="595959"/>
                </a:solidFill>
                <a:latin typeface="Calibri"/>
                <a:ea typeface="DejaVu Sans"/>
              </a:rPr>
              <a:t>Heering</a:t>
            </a:r>
            <a:r>
              <a:rPr lang="en-US" sz="1100" b="0" strike="noStrike" spc="-1" dirty="0">
                <a:solidFill>
                  <a:srgbClr val="595959"/>
                </a:solidFill>
                <a:latin typeface="Calibri"/>
                <a:ea typeface="DejaVu Sans"/>
              </a:rPr>
              <a:t>, H. R. C. (2018). Oral Care of the Hospitalized Patient. CINAHL Nursing Guide. Retrieved from https://search-ebscohost-com.chamberlainuniversity.idm.oclc.org/login.aspx?direct=true&amp;db=nup&amp;AN=T701045&amp;site=eds-live&amp;scope=site. </a:t>
            </a:r>
            <a:endParaRPr lang="en-US" sz="1100" b="0" strike="noStrike" spc="-1" dirty="0">
              <a:latin typeface="Arial"/>
            </a:endParaRPr>
          </a:p>
          <a:p>
            <a:pPr algn="ctr">
              <a:lnSpc>
                <a:spcPct val="100000"/>
              </a:lnSpc>
            </a:pPr>
            <a:endParaRPr lang="en-US" sz="1100" b="0" strike="noStrike" spc="-1" dirty="0">
              <a:latin typeface="Arial"/>
            </a:endParaRPr>
          </a:p>
          <a:p>
            <a:pPr>
              <a:lnSpc>
                <a:spcPct val="100000"/>
              </a:lnSpc>
            </a:pPr>
            <a:r>
              <a:rPr lang="en-US" sz="1100" b="0" strike="noStrike" spc="-1" dirty="0">
                <a:solidFill>
                  <a:srgbClr val="595959"/>
                </a:solidFill>
                <a:latin typeface="Calibri"/>
                <a:ea typeface="DejaVu Sans"/>
              </a:rPr>
              <a:t>Nishizawa, T., </a:t>
            </a:r>
            <a:r>
              <a:rPr lang="en-US" sz="1100" b="0" strike="noStrike" spc="-1" dirty="0" err="1">
                <a:solidFill>
                  <a:srgbClr val="595959"/>
                </a:solidFill>
                <a:latin typeface="Calibri"/>
                <a:ea typeface="DejaVu Sans"/>
              </a:rPr>
              <a:t>Niikura</a:t>
            </a:r>
            <a:r>
              <a:rPr lang="en-US" sz="1100" b="0" strike="noStrike" spc="-1" dirty="0">
                <a:solidFill>
                  <a:srgbClr val="595959"/>
                </a:solidFill>
                <a:latin typeface="Calibri"/>
                <a:ea typeface="DejaVu Sans"/>
              </a:rPr>
              <a:t>, Y., Akasaka, K., Watanabe, M., </a:t>
            </a:r>
            <a:r>
              <a:rPr lang="en-US" sz="1100" b="0" strike="noStrike" spc="-1" dirty="0" err="1">
                <a:solidFill>
                  <a:srgbClr val="595959"/>
                </a:solidFill>
                <a:latin typeface="Calibri"/>
                <a:ea typeface="DejaVu Sans"/>
              </a:rPr>
              <a:t>Kurai</a:t>
            </a:r>
            <a:r>
              <a:rPr lang="en-US" sz="1100" b="0" strike="noStrike" spc="-1" dirty="0">
                <a:solidFill>
                  <a:srgbClr val="595959"/>
                </a:solidFill>
                <a:latin typeface="Calibri"/>
                <a:ea typeface="DejaVu Sans"/>
              </a:rPr>
              <a:t>, D., Amano, M., … Takizawa, H. (2019). Pilot study for risk assessment of aspiration pneumonia based on oral bacteria levels and serum biomarkers. BMC infectious diseases, 19(1), 761. </a:t>
            </a:r>
            <a:endParaRPr lang="en-US" sz="1100" b="0" strike="noStrike" spc="-1" dirty="0">
              <a:latin typeface="Arial"/>
            </a:endParaRPr>
          </a:p>
        </p:txBody>
      </p:sp>
      <p:sp>
        <p:nvSpPr>
          <p:cNvPr id="79" name="CustomShape 29"/>
          <p:cNvSpPr/>
          <p:nvPr/>
        </p:nvSpPr>
        <p:spPr>
          <a:xfrm>
            <a:off x="3607920" y="6583680"/>
            <a:ext cx="2894040" cy="255960"/>
          </a:xfrm>
          <a:prstGeom prst="rect">
            <a:avLst/>
          </a:prstGeom>
          <a:solidFill>
            <a:srgbClr val="3F4828"/>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a:solidFill>
                  <a:srgbClr val="FFFFFF"/>
                </a:solidFill>
                <a:latin typeface="Arial Black"/>
                <a:ea typeface="DejaVu Sans"/>
              </a:rPr>
              <a:t>Conclusions and Implications </a:t>
            </a:r>
            <a:endParaRPr lang="en-US" sz="1200" b="0" strike="noStrike" spc="-1">
              <a:latin typeface="Arial"/>
            </a:endParaRPr>
          </a:p>
        </p:txBody>
      </p:sp>
      <p:sp>
        <p:nvSpPr>
          <p:cNvPr id="80" name="TextShape 30"/>
          <p:cNvSpPr txBox="1"/>
          <p:nvPr/>
        </p:nvSpPr>
        <p:spPr>
          <a:xfrm>
            <a:off x="3669320" y="6842250"/>
            <a:ext cx="2743200" cy="722160"/>
          </a:xfrm>
          <a:prstGeom prst="rect">
            <a:avLst/>
          </a:prstGeom>
          <a:noFill/>
          <a:ln>
            <a:noFill/>
          </a:ln>
        </p:spPr>
        <p:txBody>
          <a:bodyPr lIns="90000" tIns="45000" rIns="90000" bIns="45000"/>
          <a:lstStyle/>
          <a:p>
            <a:r>
              <a:rPr lang="en-US" sz="1000" b="0" strike="noStrike" spc="-1" dirty="0">
                <a:solidFill>
                  <a:srgbClr val="666666"/>
                </a:solidFill>
                <a:latin typeface="Calibri"/>
              </a:rPr>
              <a:t>In conclusion, we found that the use of visual aids increased compliance and frequency of oral care being performed. As seen in our research, increased performance in oral care results in a better outcome for our patients. </a:t>
            </a:r>
            <a:r>
              <a:rPr lang="en-US" sz="1000" b="0" strike="noStrike" spc="-1" dirty="0">
                <a:latin typeface="Calibri"/>
              </a:rPr>
              <a:t>  </a:t>
            </a:r>
            <a:endParaRPr lang="en-US" sz="1000" b="0" strike="noStrike" spc="-1" dirty="0">
              <a:latin typeface="Arial"/>
            </a:endParaRPr>
          </a:p>
        </p:txBody>
      </p:sp>
      <p:pic>
        <p:nvPicPr>
          <p:cNvPr id="4" name="Audio 3">
            <a:hlinkClick r:id="" action="ppaction://media"/>
            <a:extLst>
              <a:ext uri="{FF2B5EF4-FFF2-40B4-BE49-F238E27FC236}">
                <a16:creationId xmlns:a16="http://schemas.microsoft.com/office/drawing/2014/main" id="{BB136CBA-E4AA-4E49-96DF-FD2ED03D90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99600" y="72136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8147"/>
    </mc:Choice>
    <mc:Fallback xmlns="">
      <p:transition spd="slow" advTm="218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Tri-fold travel brochure (red, gold, blue design)</Template>
  <TotalTime>64</TotalTime>
  <Words>741</Words>
  <Application>Microsoft Office PowerPoint</Application>
  <PresentationFormat>Custom</PresentationFormat>
  <Paragraphs>41</Paragraphs>
  <Slides>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Calibri</vt:lpstr>
      <vt:lpstr>Calibri Light</vt:lpstr>
      <vt:lpstr>Constantia</vt:lpstr>
      <vt:lpstr>Symbol</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Hadd</dc:creator>
  <cp:lastModifiedBy>Rochelle Tinman</cp:lastModifiedBy>
  <cp:revision>11</cp:revision>
  <dcterms:modified xsi:type="dcterms:W3CDTF">2020-09-01T17:02:06Z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2017-05-18T17:10:24Z</dcterms:created>
  <dc:creator>Nicole Drury</dc:creator>
  <dc:description/>
  <dc:language>en-US</dc:language>
  <cp:lastModifiedBy/>
  <dcterms:modified xsi:type="dcterms:W3CDTF">2020-05-05T14:35:02Z</dcterms:modified>
  <cp:revision>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1</vt:i4>
  </property>
  <property fmtid="{D5CDD505-2E9C-101B-9397-08002B2CF9AE}" pid="12" name="_TemplateID">
    <vt:lpwstr>TC034618329991</vt:lpwstr>
  </property>
</Properties>
</file>